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5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6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7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8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9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0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1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15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1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17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4"/>
  </p:sldMasterIdLst>
  <p:notesMasterIdLst>
    <p:notesMasterId r:id="rId23"/>
  </p:notesMasterIdLst>
  <p:handoutMasterIdLst>
    <p:handoutMasterId r:id="rId24"/>
  </p:handoutMasterIdLst>
  <p:sldIdLst>
    <p:sldId id="256" r:id="rId5"/>
    <p:sldId id="283" r:id="rId6"/>
    <p:sldId id="298" r:id="rId7"/>
    <p:sldId id="262" r:id="rId8"/>
    <p:sldId id="257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319" r:id="rId19"/>
    <p:sldId id="355" r:id="rId20"/>
    <p:sldId id="356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C43"/>
    <a:srgbClr val="5027FF"/>
    <a:srgbClr val="201062"/>
    <a:srgbClr val="4042FF"/>
    <a:srgbClr val="004080"/>
    <a:srgbClr val="B3B3B3"/>
    <a:srgbClr val="4C0026"/>
    <a:srgbClr val="800040"/>
    <a:srgbClr val="205658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/>
    <p:restoredTop sz="90536" autoAdjust="0"/>
  </p:normalViewPr>
  <p:slideViewPr>
    <p:cSldViewPr>
      <p:cViewPr varScale="1">
        <p:scale>
          <a:sx n="75" d="100"/>
          <a:sy n="75" d="100"/>
        </p:scale>
        <p:origin x="159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2E02DB-9993-FB43-8782-6F1D86E6FB8C}" type="doc">
      <dgm:prSet loTypeId="urn:microsoft.com/office/officeart/2008/layout/VerticalCurvedList" loCatId="" qsTypeId="urn:microsoft.com/office/officeart/2005/8/quickstyle/simple4" qsCatId="simple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74B010C8-C3EC-634E-A5CB-34FE0EF3A392}">
      <dgm:prSet phldrT="[Text]"/>
      <dgm:spPr/>
      <dgm:t>
        <a:bodyPr/>
        <a:lstStyle/>
        <a:p>
          <a:r>
            <a:rPr lang="en-US" dirty="0" err="1"/>
            <a:t>Visuel</a:t>
          </a:r>
          <a:endParaRPr lang="en-US" dirty="0"/>
        </a:p>
      </dgm:t>
    </dgm:pt>
    <dgm:pt modelId="{B2FC8828-A20F-464F-AF35-3C3D71986069}" type="parTrans" cxnId="{EB98FAF7-5FEC-0145-B92A-3BDB82399CF1}">
      <dgm:prSet/>
      <dgm:spPr/>
      <dgm:t>
        <a:bodyPr/>
        <a:lstStyle/>
        <a:p>
          <a:endParaRPr lang="en-US"/>
        </a:p>
      </dgm:t>
    </dgm:pt>
    <dgm:pt modelId="{E9D36C41-C824-554F-AB13-ABBE3F03418F}" type="sibTrans" cxnId="{EB98FAF7-5FEC-0145-B92A-3BDB82399CF1}">
      <dgm:prSet/>
      <dgm:spPr/>
      <dgm:t>
        <a:bodyPr/>
        <a:lstStyle/>
        <a:p>
          <a:endParaRPr lang="en-US"/>
        </a:p>
      </dgm:t>
    </dgm:pt>
    <dgm:pt modelId="{F6530E4D-6D47-A644-B10D-6C829669EC28}">
      <dgm:prSet phldrT="[Text]"/>
      <dgm:spPr/>
      <dgm:t>
        <a:bodyPr/>
        <a:lstStyle/>
        <a:p>
          <a:r>
            <a:rPr lang="en-US" dirty="0" err="1"/>
            <a:t>Auditif</a:t>
          </a:r>
          <a:endParaRPr lang="en-US" dirty="0"/>
        </a:p>
      </dgm:t>
    </dgm:pt>
    <dgm:pt modelId="{9E32FDC5-9731-7F44-9959-235C170191FA}" type="parTrans" cxnId="{0BBA6C1A-22C0-C445-AAF5-D320D1E06534}">
      <dgm:prSet/>
      <dgm:spPr/>
      <dgm:t>
        <a:bodyPr/>
        <a:lstStyle/>
        <a:p>
          <a:endParaRPr lang="en-US"/>
        </a:p>
      </dgm:t>
    </dgm:pt>
    <dgm:pt modelId="{BCE37810-A6F5-B04E-9A0F-73A0A8884E62}" type="sibTrans" cxnId="{0BBA6C1A-22C0-C445-AAF5-D320D1E06534}">
      <dgm:prSet/>
      <dgm:spPr/>
      <dgm:t>
        <a:bodyPr/>
        <a:lstStyle/>
        <a:p>
          <a:endParaRPr lang="en-US"/>
        </a:p>
      </dgm:t>
    </dgm:pt>
    <dgm:pt modelId="{0A0E8CB1-BDB6-D245-B0E7-E36689A389F3}">
      <dgm:prSet phldrT="[Text]"/>
      <dgm:spPr/>
      <dgm:t>
        <a:bodyPr/>
        <a:lstStyle/>
        <a:p>
          <a:r>
            <a:rPr lang="en-US" dirty="0" err="1"/>
            <a:t>Kinesthésique</a:t>
          </a:r>
          <a:endParaRPr lang="en-US" dirty="0"/>
        </a:p>
      </dgm:t>
    </dgm:pt>
    <dgm:pt modelId="{7852D280-D58C-0A4E-A97C-E8024BA93CC6}" type="parTrans" cxnId="{D65FFE0E-D7F5-6E41-ADF6-A14BD1B05AD6}">
      <dgm:prSet/>
      <dgm:spPr/>
      <dgm:t>
        <a:bodyPr/>
        <a:lstStyle/>
        <a:p>
          <a:endParaRPr lang="en-US"/>
        </a:p>
      </dgm:t>
    </dgm:pt>
    <dgm:pt modelId="{DDD5D62F-1D59-964C-BAE1-1A2963C7614F}" type="sibTrans" cxnId="{D65FFE0E-D7F5-6E41-ADF6-A14BD1B05AD6}">
      <dgm:prSet/>
      <dgm:spPr/>
      <dgm:t>
        <a:bodyPr/>
        <a:lstStyle/>
        <a:p>
          <a:endParaRPr lang="en-US"/>
        </a:p>
      </dgm:t>
    </dgm:pt>
    <dgm:pt modelId="{3AFF64E1-81CF-6144-BD95-B315465F129F}" type="pres">
      <dgm:prSet presAssocID="{BF2E02DB-9993-FB43-8782-6F1D86E6FB8C}" presName="Name0" presStyleCnt="0">
        <dgm:presLayoutVars>
          <dgm:chMax val="7"/>
          <dgm:chPref val="7"/>
          <dgm:dir/>
        </dgm:presLayoutVars>
      </dgm:prSet>
      <dgm:spPr/>
    </dgm:pt>
    <dgm:pt modelId="{F4C11FA5-430D-0A49-9648-4B14CBF82541}" type="pres">
      <dgm:prSet presAssocID="{BF2E02DB-9993-FB43-8782-6F1D86E6FB8C}" presName="Name1" presStyleCnt="0"/>
      <dgm:spPr/>
    </dgm:pt>
    <dgm:pt modelId="{59CCCD96-9878-E74E-9F74-A4FDB7060FA6}" type="pres">
      <dgm:prSet presAssocID="{BF2E02DB-9993-FB43-8782-6F1D86E6FB8C}" presName="cycle" presStyleCnt="0"/>
      <dgm:spPr/>
    </dgm:pt>
    <dgm:pt modelId="{7EB08F50-64C9-DB48-9DE0-DCB07C0C8477}" type="pres">
      <dgm:prSet presAssocID="{BF2E02DB-9993-FB43-8782-6F1D86E6FB8C}" presName="srcNode" presStyleLbl="node1" presStyleIdx="0" presStyleCnt="3"/>
      <dgm:spPr/>
    </dgm:pt>
    <dgm:pt modelId="{7D0CBD7C-A608-FA40-B9E8-1F0A79FDB011}" type="pres">
      <dgm:prSet presAssocID="{BF2E02DB-9993-FB43-8782-6F1D86E6FB8C}" presName="conn" presStyleLbl="parChTrans1D2" presStyleIdx="0" presStyleCnt="1"/>
      <dgm:spPr/>
    </dgm:pt>
    <dgm:pt modelId="{761AE26D-65C2-7A45-9811-002D0845CBFB}" type="pres">
      <dgm:prSet presAssocID="{BF2E02DB-9993-FB43-8782-6F1D86E6FB8C}" presName="extraNode" presStyleLbl="node1" presStyleIdx="0" presStyleCnt="3"/>
      <dgm:spPr/>
    </dgm:pt>
    <dgm:pt modelId="{25CF5947-6150-0045-91F1-8795FE432729}" type="pres">
      <dgm:prSet presAssocID="{BF2E02DB-9993-FB43-8782-6F1D86E6FB8C}" presName="dstNode" presStyleLbl="node1" presStyleIdx="0" presStyleCnt="3"/>
      <dgm:spPr/>
    </dgm:pt>
    <dgm:pt modelId="{133CF9EE-8822-A148-89EC-419C6D89F073}" type="pres">
      <dgm:prSet presAssocID="{74B010C8-C3EC-634E-A5CB-34FE0EF3A392}" presName="text_1" presStyleLbl="node1" presStyleIdx="0" presStyleCnt="3">
        <dgm:presLayoutVars>
          <dgm:bulletEnabled val="1"/>
        </dgm:presLayoutVars>
      </dgm:prSet>
      <dgm:spPr/>
    </dgm:pt>
    <dgm:pt modelId="{137E02AF-915F-9D4F-9E8A-49BA2B95A625}" type="pres">
      <dgm:prSet presAssocID="{74B010C8-C3EC-634E-A5CB-34FE0EF3A392}" presName="accent_1" presStyleCnt="0"/>
      <dgm:spPr/>
    </dgm:pt>
    <dgm:pt modelId="{63452BA0-5864-8040-B017-ABDAE70A2F59}" type="pres">
      <dgm:prSet presAssocID="{74B010C8-C3EC-634E-A5CB-34FE0EF3A392}" presName="accentRepeatNode" presStyleLbl="solidFgAcc1" presStyleIdx="0" presStyleCnt="3"/>
      <dgm:spPr/>
    </dgm:pt>
    <dgm:pt modelId="{99F6CB58-FCF7-EA4B-8A5A-C83D65828335}" type="pres">
      <dgm:prSet presAssocID="{F6530E4D-6D47-A644-B10D-6C829669EC28}" presName="text_2" presStyleLbl="node1" presStyleIdx="1" presStyleCnt="3">
        <dgm:presLayoutVars>
          <dgm:bulletEnabled val="1"/>
        </dgm:presLayoutVars>
      </dgm:prSet>
      <dgm:spPr/>
    </dgm:pt>
    <dgm:pt modelId="{EE67CE5E-A028-404B-8E7C-44FC91907EB1}" type="pres">
      <dgm:prSet presAssocID="{F6530E4D-6D47-A644-B10D-6C829669EC28}" presName="accent_2" presStyleCnt="0"/>
      <dgm:spPr/>
    </dgm:pt>
    <dgm:pt modelId="{C3CFE8E6-281A-DD40-BB4D-BFC37F0AE7AC}" type="pres">
      <dgm:prSet presAssocID="{F6530E4D-6D47-A644-B10D-6C829669EC28}" presName="accentRepeatNode" presStyleLbl="solidFgAcc1" presStyleIdx="1" presStyleCnt="3"/>
      <dgm:spPr/>
    </dgm:pt>
    <dgm:pt modelId="{A73AED9E-9C3E-834E-80E4-94D3B3C322B9}" type="pres">
      <dgm:prSet presAssocID="{0A0E8CB1-BDB6-D245-B0E7-E36689A389F3}" presName="text_3" presStyleLbl="node1" presStyleIdx="2" presStyleCnt="3">
        <dgm:presLayoutVars>
          <dgm:bulletEnabled val="1"/>
        </dgm:presLayoutVars>
      </dgm:prSet>
      <dgm:spPr/>
    </dgm:pt>
    <dgm:pt modelId="{C01E8852-1D7C-4048-81C2-11D45287CFD5}" type="pres">
      <dgm:prSet presAssocID="{0A0E8CB1-BDB6-D245-B0E7-E36689A389F3}" presName="accent_3" presStyleCnt="0"/>
      <dgm:spPr/>
    </dgm:pt>
    <dgm:pt modelId="{C8492D80-3B44-9949-8298-51F37328E48D}" type="pres">
      <dgm:prSet presAssocID="{0A0E8CB1-BDB6-D245-B0E7-E36689A389F3}" presName="accentRepeatNode" presStyleLbl="solidFgAcc1" presStyleIdx="2" presStyleCnt="3"/>
      <dgm:spPr/>
    </dgm:pt>
  </dgm:ptLst>
  <dgm:cxnLst>
    <dgm:cxn modelId="{F4F06809-9F7B-C245-837D-598E1F626F18}" type="presOf" srcId="{F6530E4D-6D47-A644-B10D-6C829669EC28}" destId="{99F6CB58-FCF7-EA4B-8A5A-C83D65828335}" srcOrd="0" destOrd="0" presId="urn:microsoft.com/office/officeart/2008/layout/VerticalCurvedList"/>
    <dgm:cxn modelId="{D65FFE0E-D7F5-6E41-ADF6-A14BD1B05AD6}" srcId="{BF2E02DB-9993-FB43-8782-6F1D86E6FB8C}" destId="{0A0E8CB1-BDB6-D245-B0E7-E36689A389F3}" srcOrd="2" destOrd="0" parTransId="{7852D280-D58C-0A4E-A97C-E8024BA93CC6}" sibTransId="{DDD5D62F-1D59-964C-BAE1-1A2963C7614F}"/>
    <dgm:cxn modelId="{0BBA6C1A-22C0-C445-AAF5-D320D1E06534}" srcId="{BF2E02DB-9993-FB43-8782-6F1D86E6FB8C}" destId="{F6530E4D-6D47-A644-B10D-6C829669EC28}" srcOrd="1" destOrd="0" parTransId="{9E32FDC5-9731-7F44-9959-235C170191FA}" sibTransId="{BCE37810-A6F5-B04E-9A0F-73A0A8884E62}"/>
    <dgm:cxn modelId="{93D43035-CBE4-8A4B-90EB-7C6CD9EDA9FD}" type="presOf" srcId="{BF2E02DB-9993-FB43-8782-6F1D86E6FB8C}" destId="{3AFF64E1-81CF-6144-BD95-B315465F129F}" srcOrd="0" destOrd="0" presId="urn:microsoft.com/office/officeart/2008/layout/VerticalCurvedList"/>
    <dgm:cxn modelId="{5AF4714B-97A6-2748-A30C-6492C7697AFB}" type="presOf" srcId="{0A0E8CB1-BDB6-D245-B0E7-E36689A389F3}" destId="{A73AED9E-9C3E-834E-80E4-94D3B3C322B9}" srcOrd="0" destOrd="0" presId="urn:microsoft.com/office/officeart/2008/layout/VerticalCurvedList"/>
    <dgm:cxn modelId="{37959B4C-3E97-4541-93E0-3CF606512726}" type="presOf" srcId="{E9D36C41-C824-554F-AB13-ABBE3F03418F}" destId="{7D0CBD7C-A608-FA40-B9E8-1F0A79FDB011}" srcOrd="0" destOrd="0" presId="urn:microsoft.com/office/officeart/2008/layout/VerticalCurvedList"/>
    <dgm:cxn modelId="{9F9C269D-D8CF-AE48-909B-DFFDE279ECD2}" type="presOf" srcId="{74B010C8-C3EC-634E-A5CB-34FE0EF3A392}" destId="{133CF9EE-8822-A148-89EC-419C6D89F073}" srcOrd="0" destOrd="0" presId="urn:microsoft.com/office/officeart/2008/layout/VerticalCurvedList"/>
    <dgm:cxn modelId="{EB98FAF7-5FEC-0145-B92A-3BDB82399CF1}" srcId="{BF2E02DB-9993-FB43-8782-6F1D86E6FB8C}" destId="{74B010C8-C3EC-634E-A5CB-34FE0EF3A392}" srcOrd="0" destOrd="0" parTransId="{B2FC8828-A20F-464F-AF35-3C3D71986069}" sibTransId="{E9D36C41-C824-554F-AB13-ABBE3F03418F}"/>
    <dgm:cxn modelId="{6778B15F-F44A-0B4D-9E1B-E66E66DACFDB}" type="presParOf" srcId="{3AFF64E1-81CF-6144-BD95-B315465F129F}" destId="{F4C11FA5-430D-0A49-9648-4B14CBF82541}" srcOrd="0" destOrd="0" presId="urn:microsoft.com/office/officeart/2008/layout/VerticalCurvedList"/>
    <dgm:cxn modelId="{29C61E79-A5CC-5645-8DBD-618A0B69CD6F}" type="presParOf" srcId="{F4C11FA5-430D-0A49-9648-4B14CBF82541}" destId="{59CCCD96-9878-E74E-9F74-A4FDB7060FA6}" srcOrd="0" destOrd="0" presId="urn:microsoft.com/office/officeart/2008/layout/VerticalCurvedList"/>
    <dgm:cxn modelId="{7B6851B7-27A7-1D4F-91B2-621713754845}" type="presParOf" srcId="{59CCCD96-9878-E74E-9F74-A4FDB7060FA6}" destId="{7EB08F50-64C9-DB48-9DE0-DCB07C0C8477}" srcOrd="0" destOrd="0" presId="urn:microsoft.com/office/officeart/2008/layout/VerticalCurvedList"/>
    <dgm:cxn modelId="{0A6A43F1-625E-9340-8DE4-F3775A70BF53}" type="presParOf" srcId="{59CCCD96-9878-E74E-9F74-A4FDB7060FA6}" destId="{7D0CBD7C-A608-FA40-B9E8-1F0A79FDB011}" srcOrd="1" destOrd="0" presId="urn:microsoft.com/office/officeart/2008/layout/VerticalCurvedList"/>
    <dgm:cxn modelId="{B31D1BAE-7EC6-3A44-BEF0-5230674D4A35}" type="presParOf" srcId="{59CCCD96-9878-E74E-9F74-A4FDB7060FA6}" destId="{761AE26D-65C2-7A45-9811-002D0845CBFB}" srcOrd="2" destOrd="0" presId="urn:microsoft.com/office/officeart/2008/layout/VerticalCurvedList"/>
    <dgm:cxn modelId="{D0D2ED37-B2D7-2D45-AB7F-8BE9DF2A2211}" type="presParOf" srcId="{59CCCD96-9878-E74E-9F74-A4FDB7060FA6}" destId="{25CF5947-6150-0045-91F1-8795FE432729}" srcOrd="3" destOrd="0" presId="urn:microsoft.com/office/officeart/2008/layout/VerticalCurvedList"/>
    <dgm:cxn modelId="{5F7FB487-FBCD-5440-A80B-4C814A11CA15}" type="presParOf" srcId="{F4C11FA5-430D-0A49-9648-4B14CBF82541}" destId="{133CF9EE-8822-A148-89EC-419C6D89F073}" srcOrd="1" destOrd="0" presId="urn:microsoft.com/office/officeart/2008/layout/VerticalCurvedList"/>
    <dgm:cxn modelId="{A8888CC2-2BE3-CE42-AED0-5781E74B4BC9}" type="presParOf" srcId="{F4C11FA5-430D-0A49-9648-4B14CBF82541}" destId="{137E02AF-915F-9D4F-9E8A-49BA2B95A625}" srcOrd="2" destOrd="0" presId="urn:microsoft.com/office/officeart/2008/layout/VerticalCurvedList"/>
    <dgm:cxn modelId="{C1C4DD1A-F10D-1A45-89AB-96409C3CD8FB}" type="presParOf" srcId="{137E02AF-915F-9D4F-9E8A-49BA2B95A625}" destId="{63452BA0-5864-8040-B017-ABDAE70A2F59}" srcOrd="0" destOrd="0" presId="urn:microsoft.com/office/officeart/2008/layout/VerticalCurvedList"/>
    <dgm:cxn modelId="{2DA49C0F-E9F0-F641-82D3-8D852617B5C0}" type="presParOf" srcId="{F4C11FA5-430D-0A49-9648-4B14CBF82541}" destId="{99F6CB58-FCF7-EA4B-8A5A-C83D65828335}" srcOrd="3" destOrd="0" presId="urn:microsoft.com/office/officeart/2008/layout/VerticalCurvedList"/>
    <dgm:cxn modelId="{8A646DDD-5710-3B47-8F48-2BBEEA0C53D4}" type="presParOf" srcId="{F4C11FA5-430D-0A49-9648-4B14CBF82541}" destId="{EE67CE5E-A028-404B-8E7C-44FC91907EB1}" srcOrd="4" destOrd="0" presId="urn:microsoft.com/office/officeart/2008/layout/VerticalCurvedList"/>
    <dgm:cxn modelId="{1EB32DC5-62C3-C542-B715-93EEEDE5D5CA}" type="presParOf" srcId="{EE67CE5E-A028-404B-8E7C-44FC91907EB1}" destId="{C3CFE8E6-281A-DD40-BB4D-BFC37F0AE7AC}" srcOrd="0" destOrd="0" presId="urn:microsoft.com/office/officeart/2008/layout/VerticalCurvedList"/>
    <dgm:cxn modelId="{E0C19213-379A-C548-9F40-DD30FC863B4F}" type="presParOf" srcId="{F4C11FA5-430D-0A49-9648-4B14CBF82541}" destId="{A73AED9E-9C3E-834E-80E4-94D3B3C322B9}" srcOrd="5" destOrd="0" presId="urn:microsoft.com/office/officeart/2008/layout/VerticalCurvedList"/>
    <dgm:cxn modelId="{A908FBC8-AA6A-C24F-9A38-E4B6DCAF905F}" type="presParOf" srcId="{F4C11FA5-430D-0A49-9648-4B14CBF82541}" destId="{C01E8852-1D7C-4048-81C2-11D45287CFD5}" srcOrd="6" destOrd="0" presId="urn:microsoft.com/office/officeart/2008/layout/VerticalCurvedList"/>
    <dgm:cxn modelId="{81E10EEC-885D-8648-9E9C-7E74DFDDD382}" type="presParOf" srcId="{C01E8852-1D7C-4048-81C2-11D45287CFD5}" destId="{C8492D80-3B44-9949-8298-51F37328E48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2E02DB-9993-FB43-8782-6F1D86E6FB8C}" type="doc">
      <dgm:prSet loTypeId="urn:microsoft.com/office/officeart/2008/layout/VerticalCurvedList" loCatId="" qsTypeId="urn:microsoft.com/office/officeart/2005/8/quickstyle/simple4" qsCatId="simple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74B010C8-C3EC-634E-A5CB-34FE0EF3A392}">
      <dgm:prSet phldrT="[Text]"/>
      <dgm:spPr/>
      <dgm:t>
        <a:bodyPr/>
        <a:lstStyle/>
        <a:p>
          <a:r>
            <a:rPr lang="en-US" dirty="0" err="1"/>
            <a:t>Visuel</a:t>
          </a:r>
          <a:endParaRPr lang="en-US" dirty="0"/>
        </a:p>
      </dgm:t>
    </dgm:pt>
    <dgm:pt modelId="{B2FC8828-A20F-464F-AF35-3C3D71986069}" type="parTrans" cxnId="{EB98FAF7-5FEC-0145-B92A-3BDB82399CF1}">
      <dgm:prSet/>
      <dgm:spPr/>
      <dgm:t>
        <a:bodyPr/>
        <a:lstStyle/>
        <a:p>
          <a:endParaRPr lang="en-US"/>
        </a:p>
      </dgm:t>
    </dgm:pt>
    <dgm:pt modelId="{E9D36C41-C824-554F-AB13-ABBE3F03418F}" type="sibTrans" cxnId="{EB98FAF7-5FEC-0145-B92A-3BDB82399CF1}">
      <dgm:prSet/>
      <dgm:spPr/>
      <dgm:t>
        <a:bodyPr/>
        <a:lstStyle/>
        <a:p>
          <a:endParaRPr lang="en-US"/>
        </a:p>
      </dgm:t>
    </dgm:pt>
    <dgm:pt modelId="{3AFF64E1-81CF-6144-BD95-B315465F129F}" type="pres">
      <dgm:prSet presAssocID="{BF2E02DB-9993-FB43-8782-6F1D86E6FB8C}" presName="Name0" presStyleCnt="0">
        <dgm:presLayoutVars>
          <dgm:chMax val="7"/>
          <dgm:chPref val="7"/>
          <dgm:dir/>
        </dgm:presLayoutVars>
      </dgm:prSet>
      <dgm:spPr/>
    </dgm:pt>
    <dgm:pt modelId="{F4C11FA5-430D-0A49-9648-4B14CBF82541}" type="pres">
      <dgm:prSet presAssocID="{BF2E02DB-9993-FB43-8782-6F1D86E6FB8C}" presName="Name1" presStyleCnt="0"/>
      <dgm:spPr/>
    </dgm:pt>
    <dgm:pt modelId="{59CCCD96-9878-E74E-9F74-A4FDB7060FA6}" type="pres">
      <dgm:prSet presAssocID="{BF2E02DB-9993-FB43-8782-6F1D86E6FB8C}" presName="cycle" presStyleCnt="0"/>
      <dgm:spPr/>
    </dgm:pt>
    <dgm:pt modelId="{7EB08F50-64C9-DB48-9DE0-DCB07C0C8477}" type="pres">
      <dgm:prSet presAssocID="{BF2E02DB-9993-FB43-8782-6F1D86E6FB8C}" presName="srcNode" presStyleLbl="node1" presStyleIdx="0" presStyleCnt="1"/>
      <dgm:spPr/>
    </dgm:pt>
    <dgm:pt modelId="{7D0CBD7C-A608-FA40-B9E8-1F0A79FDB011}" type="pres">
      <dgm:prSet presAssocID="{BF2E02DB-9993-FB43-8782-6F1D86E6FB8C}" presName="conn" presStyleLbl="parChTrans1D2" presStyleIdx="0" presStyleCnt="1"/>
      <dgm:spPr/>
    </dgm:pt>
    <dgm:pt modelId="{761AE26D-65C2-7A45-9811-002D0845CBFB}" type="pres">
      <dgm:prSet presAssocID="{BF2E02DB-9993-FB43-8782-6F1D86E6FB8C}" presName="extraNode" presStyleLbl="node1" presStyleIdx="0" presStyleCnt="1"/>
      <dgm:spPr/>
    </dgm:pt>
    <dgm:pt modelId="{25CF5947-6150-0045-91F1-8795FE432729}" type="pres">
      <dgm:prSet presAssocID="{BF2E02DB-9993-FB43-8782-6F1D86E6FB8C}" presName="dstNode" presStyleLbl="node1" presStyleIdx="0" presStyleCnt="1"/>
      <dgm:spPr/>
    </dgm:pt>
    <dgm:pt modelId="{133CF9EE-8822-A148-89EC-419C6D89F073}" type="pres">
      <dgm:prSet presAssocID="{74B010C8-C3EC-634E-A5CB-34FE0EF3A392}" presName="text_1" presStyleLbl="node1" presStyleIdx="0" presStyleCnt="1">
        <dgm:presLayoutVars>
          <dgm:bulletEnabled val="1"/>
        </dgm:presLayoutVars>
      </dgm:prSet>
      <dgm:spPr/>
    </dgm:pt>
    <dgm:pt modelId="{137E02AF-915F-9D4F-9E8A-49BA2B95A625}" type="pres">
      <dgm:prSet presAssocID="{74B010C8-C3EC-634E-A5CB-34FE0EF3A392}" presName="accent_1" presStyleCnt="0"/>
      <dgm:spPr/>
    </dgm:pt>
    <dgm:pt modelId="{63452BA0-5864-8040-B017-ABDAE70A2F59}" type="pres">
      <dgm:prSet presAssocID="{74B010C8-C3EC-634E-A5CB-34FE0EF3A392}" presName="accentRepeatNode" presStyleLbl="solidFgAcc1" presStyleIdx="0" presStyleCnt="1"/>
      <dgm:spPr/>
    </dgm:pt>
  </dgm:ptLst>
  <dgm:cxnLst>
    <dgm:cxn modelId="{19C42603-763D-A544-B86B-8D7D0C328E07}" type="presOf" srcId="{E9D36C41-C824-554F-AB13-ABBE3F03418F}" destId="{7D0CBD7C-A608-FA40-B9E8-1F0A79FDB011}" srcOrd="0" destOrd="0" presId="urn:microsoft.com/office/officeart/2008/layout/VerticalCurvedList"/>
    <dgm:cxn modelId="{BAA2BB81-53AB-A844-8252-BF4DD23FA5BE}" type="presOf" srcId="{BF2E02DB-9993-FB43-8782-6F1D86E6FB8C}" destId="{3AFF64E1-81CF-6144-BD95-B315465F129F}" srcOrd="0" destOrd="0" presId="urn:microsoft.com/office/officeart/2008/layout/VerticalCurvedList"/>
    <dgm:cxn modelId="{5E6BC5A7-1A22-2C49-B4B4-B826B66FBC4D}" type="presOf" srcId="{74B010C8-C3EC-634E-A5CB-34FE0EF3A392}" destId="{133CF9EE-8822-A148-89EC-419C6D89F073}" srcOrd="0" destOrd="0" presId="urn:microsoft.com/office/officeart/2008/layout/VerticalCurvedList"/>
    <dgm:cxn modelId="{EB98FAF7-5FEC-0145-B92A-3BDB82399CF1}" srcId="{BF2E02DB-9993-FB43-8782-6F1D86E6FB8C}" destId="{74B010C8-C3EC-634E-A5CB-34FE0EF3A392}" srcOrd="0" destOrd="0" parTransId="{B2FC8828-A20F-464F-AF35-3C3D71986069}" sibTransId="{E9D36C41-C824-554F-AB13-ABBE3F03418F}"/>
    <dgm:cxn modelId="{BF4DC423-4413-6247-AD40-05084EC738B2}" type="presParOf" srcId="{3AFF64E1-81CF-6144-BD95-B315465F129F}" destId="{F4C11FA5-430D-0A49-9648-4B14CBF82541}" srcOrd="0" destOrd="0" presId="urn:microsoft.com/office/officeart/2008/layout/VerticalCurvedList"/>
    <dgm:cxn modelId="{9D2B0E74-2916-5348-9216-89B4266114FD}" type="presParOf" srcId="{F4C11FA5-430D-0A49-9648-4B14CBF82541}" destId="{59CCCD96-9878-E74E-9F74-A4FDB7060FA6}" srcOrd="0" destOrd="0" presId="urn:microsoft.com/office/officeart/2008/layout/VerticalCurvedList"/>
    <dgm:cxn modelId="{DA338F7A-8A21-454B-A9A2-315D518E64BE}" type="presParOf" srcId="{59CCCD96-9878-E74E-9F74-A4FDB7060FA6}" destId="{7EB08F50-64C9-DB48-9DE0-DCB07C0C8477}" srcOrd="0" destOrd="0" presId="urn:microsoft.com/office/officeart/2008/layout/VerticalCurvedList"/>
    <dgm:cxn modelId="{15F1D17E-DE15-644D-B5EF-51B6AE8678E7}" type="presParOf" srcId="{59CCCD96-9878-E74E-9F74-A4FDB7060FA6}" destId="{7D0CBD7C-A608-FA40-B9E8-1F0A79FDB011}" srcOrd="1" destOrd="0" presId="urn:microsoft.com/office/officeart/2008/layout/VerticalCurvedList"/>
    <dgm:cxn modelId="{76440E92-5402-774E-A1A8-BB69AA16F82C}" type="presParOf" srcId="{59CCCD96-9878-E74E-9F74-A4FDB7060FA6}" destId="{761AE26D-65C2-7A45-9811-002D0845CBFB}" srcOrd="2" destOrd="0" presId="urn:microsoft.com/office/officeart/2008/layout/VerticalCurvedList"/>
    <dgm:cxn modelId="{ACD28154-F533-DB41-A75F-F2E514C6ED33}" type="presParOf" srcId="{59CCCD96-9878-E74E-9F74-A4FDB7060FA6}" destId="{25CF5947-6150-0045-91F1-8795FE432729}" srcOrd="3" destOrd="0" presId="urn:microsoft.com/office/officeart/2008/layout/VerticalCurvedList"/>
    <dgm:cxn modelId="{A0DFB61A-D816-9D44-A573-5AA7B2087376}" type="presParOf" srcId="{F4C11FA5-430D-0A49-9648-4B14CBF82541}" destId="{133CF9EE-8822-A148-89EC-419C6D89F073}" srcOrd="1" destOrd="0" presId="urn:microsoft.com/office/officeart/2008/layout/VerticalCurvedList"/>
    <dgm:cxn modelId="{17636B94-967A-334E-9D1D-E2639D9A9520}" type="presParOf" srcId="{F4C11FA5-430D-0A49-9648-4B14CBF82541}" destId="{137E02AF-915F-9D4F-9E8A-49BA2B95A625}" srcOrd="2" destOrd="0" presId="urn:microsoft.com/office/officeart/2008/layout/VerticalCurvedList"/>
    <dgm:cxn modelId="{1CA7A5E4-DB24-EB45-B094-EFD6F19901AD}" type="presParOf" srcId="{137E02AF-915F-9D4F-9E8A-49BA2B95A625}" destId="{63452BA0-5864-8040-B017-ABDAE70A2F5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2E02DB-9993-FB43-8782-6F1D86E6FB8C}" type="doc">
      <dgm:prSet loTypeId="urn:microsoft.com/office/officeart/2008/layout/VerticalCurvedList" loCatId="" qsTypeId="urn:microsoft.com/office/officeart/2005/8/quickstyle/simple4" qsCatId="simple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F6530E4D-6D47-A644-B10D-6C829669EC28}">
      <dgm:prSet phldrT="[Text]"/>
      <dgm:spPr/>
      <dgm:t>
        <a:bodyPr/>
        <a:lstStyle/>
        <a:p>
          <a:r>
            <a:rPr lang="en-US" dirty="0" err="1"/>
            <a:t>Auditif</a:t>
          </a:r>
          <a:endParaRPr lang="en-US" dirty="0"/>
        </a:p>
      </dgm:t>
    </dgm:pt>
    <dgm:pt modelId="{9E32FDC5-9731-7F44-9959-235C170191FA}" type="parTrans" cxnId="{0BBA6C1A-22C0-C445-AAF5-D320D1E06534}">
      <dgm:prSet/>
      <dgm:spPr/>
      <dgm:t>
        <a:bodyPr/>
        <a:lstStyle/>
        <a:p>
          <a:endParaRPr lang="en-US"/>
        </a:p>
      </dgm:t>
    </dgm:pt>
    <dgm:pt modelId="{BCE37810-A6F5-B04E-9A0F-73A0A8884E62}" type="sibTrans" cxnId="{0BBA6C1A-22C0-C445-AAF5-D320D1E06534}">
      <dgm:prSet/>
      <dgm:spPr/>
      <dgm:t>
        <a:bodyPr/>
        <a:lstStyle/>
        <a:p>
          <a:endParaRPr lang="en-US"/>
        </a:p>
      </dgm:t>
    </dgm:pt>
    <dgm:pt modelId="{3AFF64E1-81CF-6144-BD95-B315465F129F}" type="pres">
      <dgm:prSet presAssocID="{BF2E02DB-9993-FB43-8782-6F1D86E6FB8C}" presName="Name0" presStyleCnt="0">
        <dgm:presLayoutVars>
          <dgm:chMax val="7"/>
          <dgm:chPref val="7"/>
          <dgm:dir/>
        </dgm:presLayoutVars>
      </dgm:prSet>
      <dgm:spPr/>
    </dgm:pt>
    <dgm:pt modelId="{F4C11FA5-430D-0A49-9648-4B14CBF82541}" type="pres">
      <dgm:prSet presAssocID="{BF2E02DB-9993-FB43-8782-6F1D86E6FB8C}" presName="Name1" presStyleCnt="0"/>
      <dgm:spPr/>
    </dgm:pt>
    <dgm:pt modelId="{59CCCD96-9878-E74E-9F74-A4FDB7060FA6}" type="pres">
      <dgm:prSet presAssocID="{BF2E02DB-9993-FB43-8782-6F1D86E6FB8C}" presName="cycle" presStyleCnt="0"/>
      <dgm:spPr/>
    </dgm:pt>
    <dgm:pt modelId="{7EB08F50-64C9-DB48-9DE0-DCB07C0C8477}" type="pres">
      <dgm:prSet presAssocID="{BF2E02DB-9993-FB43-8782-6F1D86E6FB8C}" presName="srcNode" presStyleLbl="node1" presStyleIdx="0" presStyleCnt="1"/>
      <dgm:spPr/>
    </dgm:pt>
    <dgm:pt modelId="{7D0CBD7C-A608-FA40-B9E8-1F0A79FDB011}" type="pres">
      <dgm:prSet presAssocID="{BF2E02DB-9993-FB43-8782-6F1D86E6FB8C}" presName="conn" presStyleLbl="parChTrans1D2" presStyleIdx="0" presStyleCnt="1"/>
      <dgm:spPr/>
    </dgm:pt>
    <dgm:pt modelId="{761AE26D-65C2-7A45-9811-002D0845CBFB}" type="pres">
      <dgm:prSet presAssocID="{BF2E02DB-9993-FB43-8782-6F1D86E6FB8C}" presName="extraNode" presStyleLbl="node1" presStyleIdx="0" presStyleCnt="1"/>
      <dgm:spPr/>
    </dgm:pt>
    <dgm:pt modelId="{25CF5947-6150-0045-91F1-8795FE432729}" type="pres">
      <dgm:prSet presAssocID="{BF2E02DB-9993-FB43-8782-6F1D86E6FB8C}" presName="dstNode" presStyleLbl="node1" presStyleIdx="0" presStyleCnt="1"/>
      <dgm:spPr/>
    </dgm:pt>
    <dgm:pt modelId="{69161FBE-641A-754B-A9F8-54D9C8C065BB}" type="pres">
      <dgm:prSet presAssocID="{F6530E4D-6D47-A644-B10D-6C829669EC28}" presName="text_1" presStyleLbl="node1" presStyleIdx="0" presStyleCnt="1">
        <dgm:presLayoutVars>
          <dgm:bulletEnabled val="1"/>
        </dgm:presLayoutVars>
      </dgm:prSet>
      <dgm:spPr/>
    </dgm:pt>
    <dgm:pt modelId="{051DE959-D06A-C744-8066-C82D8977B746}" type="pres">
      <dgm:prSet presAssocID="{F6530E4D-6D47-A644-B10D-6C829669EC28}" presName="accent_1" presStyleCnt="0"/>
      <dgm:spPr/>
    </dgm:pt>
    <dgm:pt modelId="{C3CFE8E6-281A-DD40-BB4D-BFC37F0AE7AC}" type="pres">
      <dgm:prSet presAssocID="{F6530E4D-6D47-A644-B10D-6C829669EC28}" presName="accentRepeatNode" presStyleLbl="solidFgAcc1" presStyleIdx="0" presStyleCnt="1"/>
      <dgm:spPr/>
    </dgm:pt>
  </dgm:ptLst>
  <dgm:cxnLst>
    <dgm:cxn modelId="{0BBA6C1A-22C0-C445-AAF5-D320D1E06534}" srcId="{BF2E02DB-9993-FB43-8782-6F1D86E6FB8C}" destId="{F6530E4D-6D47-A644-B10D-6C829669EC28}" srcOrd="0" destOrd="0" parTransId="{9E32FDC5-9731-7F44-9959-235C170191FA}" sibTransId="{BCE37810-A6F5-B04E-9A0F-73A0A8884E62}"/>
    <dgm:cxn modelId="{551A3E5C-D50D-1F49-AE98-CF9E7391B65D}" type="presOf" srcId="{BF2E02DB-9993-FB43-8782-6F1D86E6FB8C}" destId="{3AFF64E1-81CF-6144-BD95-B315465F129F}" srcOrd="0" destOrd="0" presId="urn:microsoft.com/office/officeart/2008/layout/VerticalCurvedList"/>
    <dgm:cxn modelId="{83E7D160-B5D3-5442-AD8F-51036DF6CAE9}" type="presOf" srcId="{F6530E4D-6D47-A644-B10D-6C829669EC28}" destId="{69161FBE-641A-754B-A9F8-54D9C8C065BB}" srcOrd="0" destOrd="0" presId="urn:microsoft.com/office/officeart/2008/layout/VerticalCurvedList"/>
    <dgm:cxn modelId="{1EFAC5DA-BFFB-8A45-8419-76F40647B00F}" type="presOf" srcId="{BCE37810-A6F5-B04E-9A0F-73A0A8884E62}" destId="{7D0CBD7C-A608-FA40-B9E8-1F0A79FDB011}" srcOrd="0" destOrd="0" presId="urn:microsoft.com/office/officeart/2008/layout/VerticalCurvedList"/>
    <dgm:cxn modelId="{E7C14C54-0F67-D346-B68D-05B0C86D0E6B}" type="presParOf" srcId="{3AFF64E1-81CF-6144-BD95-B315465F129F}" destId="{F4C11FA5-430D-0A49-9648-4B14CBF82541}" srcOrd="0" destOrd="0" presId="urn:microsoft.com/office/officeart/2008/layout/VerticalCurvedList"/>
    <dgm:cxn modelId="{1CFFB63D-3CDD-AB47-ACE0-8784C9E58AE5}" type="presParOf" srcId="{F4C11FA5-430D-0A49-9648-4B14CBF82541}" destId="{59CCCD96-9878-E74E-9F74-A4FDB7060FA6}" srcOrd="0" destOrd="0" presId="urn:microsoft.com/office/officeart/2008/layout/VerticalCurvedList"/>
    <dgm:cxn modelId="{BA5528A3-F96D-C841-A759-A3BD69A1BF07}" type="presParOf" srcId="{59CCCD96-9878-E74E-9F74-A4FDB7060FA6}" destId="{7EB08F50-64C9-DB48-9DE0-DCB07C0C8477}" srcOrd="0" destOrd="0" presId="urn:microsoft.com/office/officeart/2008/layout/VerticalCurvedList"/>
    <dgm:cxn modelId="{B1CD4B9C-0C09-FF41-B56A-803A60B297AE}" type="presParOf" srcId="{59CCCD96-9878-E74E-9F74-A4FDB7060FA6}" destId="{7D0CBD7C-A608-FA40-B9E8-1F0A79FDB011}" srcOrd="1" destOrd="0" presId="urn:microsoft.com/office/officeart/2008/layout/VerticalCurvedList"/>
    <dgm:cxn modelId="{4604067F-6D69-9A46-B96E-76EACC94BC81}" type="presParOf" srcId="{59CCCD96-9878-E74E-9F74-A4FDB7060FA6}" destId="{761AE26D-65C2-7A45-9811-002D0845CBFB}" srcOrd="2" destOrd="0" presId="urn:microsoft.com/office/officeart/2008/layout/VerticalCurvedList"/>
    <dgm:cxn modelId="{BF36B526-647E-F74A-B31E-37D7D9DE3433}" type="presParOf" srcId="{59CCCD96-9878-E74E-9F74-A4FDB7060FA6}" destId="{25CF5947-6150-0045-91F1-8795FE432729}" srcOrd="3" destOrd="0" presId="urn:microsoft.com/office/officeart/2008/layout/VerticalCurvedList"/>
    <dgm:cxn modelId="{B8D73422-5007-5B4B-9336-62E87ACF86D6}" type="presParOf" srcId="{F4C11FA5-430D-0A49-9648-4B14CBF82541}" destId="{69161FBE-641A-754B-A9F8-54D9C8C065BB}" srcOrd="1" destOrd="0" presId="urn:microsoft.com/office/officeart/2008/layout/VerticalCurvedList"/>
    <dgm:cxn modelId="{C1549C4E-E6F9-7643-8E8D-B6EC2F7B76D5}" type="presParOf" srcId="{F4C11FA5-430D-0A49-9648-4B14CBF82541}" destId="{051DE959-D06A-C744-8066-C82D8977B746}" srcOrd="2" destOrd="0" presId="urn:microsoft.com/office/officeart/2008/layout/VerticalCurvedList"/>
    <dgm:cxn modelId="{E77E5D25-31EE-2F46-BD4F-D4A690F68DA5}" type="presParOf" srcId="{051DE959-D06A-C744-8066-C82D8977B746}" destId="{C3CFE8E6-281A-DD40-BB4D-BFC37F0AE7A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2E02DB-9993-FB43-8782-6F1D86E6FB8C}" type="doc">
      <dgm:prSet loTypeId="urn:microsoft.com/office/officeart/2008/layout/VerticalCurvedList" loCatId="" qsTypeId="urn:microsoft.com/office/officeart/2005/8/quickstyle/simple4" qsCatId="simple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F6530E4D-6D47-A644-B10D-6C829669EC28}">
      <dgm:prSet phldrT="[Text]"/>
      <dgm:spPr/>
      <dgm:t>
        <a:bodyPr/>
        <a:lstStyle/>
        <a:p>
          <a:r>
            <a:rPr lang="en-US" dirty="0" err="1"/>
            <a:t>Kinesthésique</a:t>
          </a:r>
          <a:endParaRPr lang="en-US" dirty="0"/>
        </a:p>
      </dgm:t>
    </dgm:pt>
    <dgm:pt modelId="{9E32FDC5-9731-7F44-9959-235C170191FA}" type="parTrans" cxnId="{0BBA6C1A-22C0-C445-AAF5-D320D1E06534}">
      <dgm:prSet/>
      <dgm:spPr/>
      <dgm:t>
        <a:bodyPr/>
        <a:lstStyle/>
        <a:p>
          <a:endParaRPr lang="en-US"/>
        </a:p>
      </dgm:t>
    </dgm:pt>
    <dgm:pt modelId="{BCE37810-A6F5-B04E-9A0F-73A0A8884E62}" type="sibTrans" cxnId="{0BBA6C1A-22C0-C445-AAF5-D320D1E06534}">
      <dgm:prSet/>
      <dgm:spPr/>
      <dgm:t>
        <a:bodyPr/>
        <a:lstStyle/>
        <a:p>
          <a:endParaRPr lang="en-US"/>
        </a:p>
      </dgm:t>
    </dgm:pt>
    <dgm:pt modelId="{3AFF64E1-81CF-6144-BD95-B315465F129F}" type="pres">
      <dgm:prSet presAssocID="{BF2E02DB-9993-FB43-8782-6F1D86E6FB8C}" presName="Name0" presStyleCnt="0">
        <dgm:presLayoutVars>
          <dgm:chMax val="7"/>
          <dgm:chPref val="7"/>
          <dgm:dir/>
        </dgm:presLayoutVars>
      </dgm:prSet>
      <dgm:spPr/>
    </dgm:pt>
    <dgm:pt modelId="{F4C11FA5-430D-0A49-9648-4B14CBF82541}" type="pres">
      <dgm:prSet presAssocID="{BF2E02DB-9993-FB43-8782-6F1D86E6FB8C}" presName="Name1" presStyleCnt="0"/>
      <dgm:spPr/>
    </dgm:pt>
    <dgm:pt modelId="{59CCCD96-9878-E74E-9F74-A4FDB7060FA6}" type="pres">
      <dgm:prSet presAssocID="{BF2E02DB-9993-FB43-8782-6F1D86E6FB8C}" presName="cycle" presStyleCnt="0"/>
      <dgm:spPr/>
    </dgm:pt>
    <dgm:pt modelId="{7EB08F50-64C9-DB48-9DE0-DCB07C0C8477}" type="pres">
      <dgm:prSet presAssocID="{BF2E02DB-9993-FB43-8782-6F1D86E6FB8C}" presName="srcNode" presStyleLbl="node1" presStyleIdx="0" presStyleCnt="1"/>
      <dgm:spPr/>
    </dgm:pt>
    <dgm:pt modelId="{7D0CBD7C-A608-FA40-B9E8-1F0A79FDB011}" type="pres">
      <dgm:prSet presAssocID="{BF2E02DB-9993-FB43-8782-6F1D86E6FB8C}" presName="conn" presStyleLbl="parChTrans1D2" presStyleIdx="0" presStyleCnt="1"/>
      <dgm:spPr/>
    </dgm:pt>
    <dgm:pt modelId="{761AE26D-65C2-7A45-9811-002D0845CBFB}" type="pres">
      <dgm:prSet presAssocID="{BF2E02DB-9993-FB43-8782-6F1D86E6FB8C}" presName="extraNode" presStyleLbl="node1" presStyleIdx="0" presStyleCnt="1"/>
      <dgm:spPr/>
    </dgm:pt>
    <dgm:pt modelId="{25CF5947-6150-0045-91F1-8795FE432729}" type="pres">
      <dgm:prSet presAssocID="{BF2E02DB-9993-FB43-8782-6F1D86E6FB8C}" presName="dstNode" presStyleLbl="node1" presStyleIdx="0" presStyleCnt="1"/>
      <dgm:spPr/>
    </dgm:pt>
    <dgm:pt modelId="{69161FBE-641A-754B-A9F8-54D9C8C065BB}" type="pres">
      <dgm:prSet presAssocID="{F6530E4D-6D47-A644-B10D-6C829669EC28}" presName="text_1" presStyleLbl="node1" presStyleIdx="0" presStyleCnt="1">
        <dgm:presLayoutVars>
          <dgm:bulletEnabled val="1"/>
        </dgm:presLayoutVars>
      </dgm:prSet>
      <dgm:spPr/>
    </dgm:pt>
    <dgm:pt modelId="{051DE959-D06A-C744-8066-C82D8977B746}" type="pres">
      <dgm:prSet presAssocID="{F6530E4D-6D47-A644-B10D-6C829669EC28}" presName="accent_1" presStyleCnt="0"/>
      <dgm:spPr/>
    </dgm:pt>
    <dgm:pt modelId="{C3CFE8E6-281A-DD40-BB4D-BFC37F0AE7AC}" type="pres">
      <dgm:prSet presAssocID="{F6530E4D-6D47-A644-B10D-6C829669EC28}" presName="accentRepeatNode" presStyleLbl="solidFgAcc1" presStyleIdx="0" presStyleCnt="1"/>
      <dgm:spPr/>
    </dgm:pt>
  </dgm:ptLst>
  <dgm:cxnLst>
    <dgm:cxn modelId="{A13EF30C-BFD2-3040-8519-B0B700FCFDDB}" type="presOf" srcId="{BCE37810-A6F5-B04E-9A0F-73A0A8884E62}" destId="{7D0CBD7C-A608-FA40-B9E8-1F0A79FDB011}" srcOrd="0" destOrd="0" presId="urn:microsoft.com/office/officeart/2008/layout/VerticalCurvedList"/>
    <dgm:cxn modelId="{0BBA6C1A-22C0-C445-AAF5-D320D1E06534}" srcId="{BF2E02DB-9993-FB43-8782-6F1D86E6FB8C}" destId="{F6530E4D-6D47-A644-B10D-6C829669EC28}" srcOrd="0" destOrd="0" parTransId="{9E32FDC5-9731-7F44-9959-235C170191FA}" sibTransId="{BCE37810-A6F5-B04E-9A0F-73A0A8884E62}"/>
    <dgm:cxn modelId="{00E518A7-C346-A84D-B2B2-1A8292A4D363}" type="presOf" srcId="{BF2E02DB-9993-FB43-8782-6F1D86E6FB8C}" destId="{3AFF64E1-81CF-6144-BD95-B315465F129F}" srcOrd="0" destOrd="0" presId="urn:microsoft.com/office/officeart/2008/layout/VerticalCurvedList"/>
    <dgm:cxn modelId="{BC2285B2-148D-E64A-B6D2-499868BC5697}" type="presOf" srcId="{F6530E4D-6D47-A644-B10D-6C829669EC28}" destId="{69161FBE-641A-754B-A9F8-54D9C8C065BB}" srcOrd="0" destOrd="0" presId="urn:microsoft.com/office/officeart/2008/layout/VerticalCurvedList"/>
    <dgm:cxn modelId="{A3229AA6-B731-0B40-85DA-0095CFC58F68}" type="presParOf" srcId="{3AFF64E1-81CF-6144-BD95-B315465F129F}" destId="{F4C11FA5-430D-0A49-9648-4B14CBF82541}" srcOrd="0" destOrd="0" presId="urn:microsoft.com/office/officeart/2008/layout/VerticalCurvedList"/>
    <dgm:cxn modelId="{F64D5063-2C2A-044A-8D14-0B89E4E8012C}" type="presParOf" srcId="{F4C11FA5-430D-0A49-9648-4B14CBF82541}" destId="{59CCCD96-9878-E74E-9F74-A4FDB7060FA6}" srcOrd="0" destOrd="0" presId="urn:microsoft.com/office/officeart/2008/layout/VerticalCurvedList"/>
    <dgm:cxn modelId="{E5DA88E5-6A59-A14A-B794-3A7826CFAEFB}" type="presParOf" srcId="{59CCCD96-9878-E74E-9F74-A4FDB7060FA6}" destId="{7EB08F50-64C9-DB48-9DE0-DCB07C0C8477}" srcOrd="0" destOrd="0" presId="urn:microsoft.com/office/officeart/2008/layout/VerticalCurvedList"/>
    <dgm:cxn modelId="{98F89DD3-E977-F941-A4B0-E81C36F87D3D}" type="presParOf" srcId="{59CCCD96-9878-E74E-9F74-A4FDB7060FA6}" destId="{7D0CBD7C-A608-FA40-B9E8-1F0A79FDB011}" srcOrd="1" destOrd="0" presId="urn:microsoft.com/office/officeart/2008/layout/VerticalCurvedList"/>
    <dgm:cxn modelId="{EB06BCC9-4209-B042-8F3E-855806AA0C94}" type="presParOf" srcId="{59CCCD96-9878-E74E-9F74-A4FDB7060FA6}" destId="{761AE26D-65C2-7A45-9811-002D0845CBFB}" srcOrd="2" destOrd="0" presId="urn:microsoft.com/office/officeart/2008/layout/VerticalCurvedList"/>
    <dgm:cxn modelId="{5D3A4CE7-1BE6-4F4D-B85D-223BA10B0181}" type="presParOf" srcId="{59CCCD96-9878-E74E-9F74-A4FDB7060FA6}" destId="{25CF5947-6150-0045-91F1-8795FE432729}" srcOrd="3" destOrd="0" presId="urn:microsoft.com/office/officeart/2008/layout/VerticalCurvedList"/>
    <dgm:cxn modelId="{29502EF9-C94B-E34B-94E7-AB6A609C416D}" type="presParOf" srcId="{F4C11FA5-430D-0A49-9648-4B14CBF82541}" destId="{69161FBE-641A-754B-A9F8-54D9C8C065BB}" srcOrd="1" destOrd="0" presId="urn:microsoft.com/office/officeart/2008/layout/VerticalCurvedList"/>
    <dgm:cxn modelId="{CC2BF4E8-6BBB-5743-BD99-F9803D45BA9A}" type="presParOf" srcId="{F4C11FA5-430D-0A49-9648-4B14CBF82541}" destId="{051DE959-D06A-C744-8066-C82D8977B746}" srcOrd="2" destOrd="0" presId="urn:microsoft.com/office/officeart/2008/layout/VerticalCurvedList"/>
    <dgm:cxn modelId="{32B6CF22-F6B1-0141-BCD2-39292576F1AC}" type="presParOf" srcId="{051DE959-D06A-C744-8066-C82D8977B746}" destId="{C3CFE8E6-281A-DD40-BB4D-BFC37F0AE7A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176639-21BB-8341-B3A6-29BA02DF8D11}" type="doc">
      <dgm:prSet loTypeId="urn:microsoft.com/office/officeart/2005/8/layout/vList5" loCatId="" qsTypeId="urn:microsoft.com/office/officeart/2005/8/quickstyle/simple4" qsCatId="simple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94740452-122F-4242-80A7-EB09AAADEBE0}">
      <dgm:prSet phldrT="[Text]"/>
      <dgm:spPr/>
      <dgm:t>
        <a:bodyPr/>
        <a:lstStyle/>
        <a:p>
          <a:r>
            <a:rPr lang="fr-FR" b="1" u="sng" dirty="0"/>
            <a:t>B</a:t>
          </a:r>
          <a:r>
            <a:rPr lang="fr-FR" b="0" dirty="0"/>
            <a:t>ridge-in (Accroche)</a:t>
          </a:r>
          <a:endParaRPr lang="en-US" b="0" dirty="0"/>
        </a:p>
      </dgm:t>
    </dgm:pt>
    <dgm:pt modelId="{DD5A3D79-34F9-A143-A286-4548A2A01C76}" type="parTrans" cxnId="{A084A05E-B40B-0C40-AB1B-69F77375BB4B}">
      <dgm:prSet/>
      <dgm:spPr/>
      <dgm:t>
        <a:bodyPr/>
        <a:lstStyle/>
        <a:p>
          <a:endParaRPr lang="en-US"/>
        </a:p>
      </dgm:t>
    </dgm:pt>
    <dgm:pt modelId="{E27062CE-C5F4-AE4C-BFC7-F0682C7AC58E}" type="sibTrans" cxnId="{A084A05E-B40B-0C40-AB1B-69F77375BB4B}">
      <dgm:prSet/>
      <dgm:spPr/>
      <dgm:t>
        <a:bodyPr/>
        <a:lstStyle/>
        <a:p>
          <a:endParaRPr lang="en-US"/>
        </a:p>
      </dgm:t>
    </dgm:pt>
    <dgm:pt modelId="{89886C45-46CB-164C-8DC4-D2AA411204D7}">
      <dgm:prSet phldrT="[Text]" custT="1"/>
      <dgm:spPr/>
      <dgm:t>
        <a:bodyPr/>
        <a:lstStyle/>
        <a:p>
          <a:r>
            <a:rPr lang="en-US" sz="1800" dirty="0" err="1"/>
            <a:t>Introduire</a:t>
          </a:r>
          <a:r>
            <a:rPr lang="en-US" sz="1800" dirty="0"/>
            <a:t> le </a:t>
          </a:r>
          <a:r>
            <a:rPr lang="en-US" sz="1800" dirty="0" err="1"/>
            <a:t>cours</a:t>
          </a:r>
          <a:endParaRPr lang="en-US" sz="1800" dirty="0"/>
        </a:p>
      </dgm:t>
    </dgm:pt>
    <dgm:pt modelId="{8FD105F5-4AD0-8A47-9A48-46DF95397F6F}" type="parTrans" cxnId="{D695B3F9-493D-8348-83B6-A09CADAB02FE}">
      <dgm:prSet/>
      <dgm:spPr/>
      <dgm:t>
        <a:bodyPr/>
        <a:lstStyle/>
        <a:p>
          <a:endParaRPr lang="en-US"/>
        </a:p>
      </dgm:t>
    </dgm:pt>
    <dgm:pt modelId="{AA74709D-6B55-574E-8F83-C966DCC8B204}" type="sibTrans" cxnId="{D695B3F9-493D-8348-83B6-A09CADAB02FE}">
      <dgm:prSet/>
      <dgm:spPr/>
      <dgm:t>
        <a:bodyPr/>
        <a:lstStyle/>
        <a:p>
          <a:endParaRPr lang="en-US"/>
        </a:p>
      </dgm:t>
    </dgm:pt>
    <dgm:pt modelId="{83509520-0C87-804D-892F-3915AC47729C}">
      <dgm:prSet phldrT="[Text]"/>
      <dgm:spPr/>
      <dgm:t>
        <a:bodyPr/>
        <a:lstStyle/>
        <a:p>
          <a:r>
            <a:rPr lang="en-US" b="1" u="sng" dirty="0"/>
            <a:t>O</a:t>
          </a:r>
          <a:r>
            <a:rPr lang="en-US" dirty="0"/>
            <a:t>bjectives (</a:t>
          </a:r>
          <a:r>
            <a:rPr lang="en-US" dirty="0" err="1"/>
            <a:t>Objectifs</a:t>
          </a:r>
          <a:r>
            <a:rPr lang="en-US" dirty="0"/>
            <a:t>)</a:t>
          </a:r>
        </a:p>
      </dgm:t>
    </dgm:pt>
    <dgm:pt modelId="{7DD1E789-0239-EF4F-9DDC-22B1CF4723A3}" type="parTrans" cxnId="{667C12C2-90FE-264A-8501-1970F48D1A06}">
      <dgm:prSet/>
      <dgm:spPr/>
      <dgm:t>
        <a:bodyPr/>
        <a:lstStyle/>
        <a:p>
          <a:endParaRPr lang="en-US"/>
        </a:p>
      </dgm:t>
    </dgm:pt>
    <dgm:pt modelId="{779998A7-5D70-AF45-88D5-21B5D9564DB4}" type="sibTrans" cxnId="{667C12C2-90FE-264A-8501-1970F48D1A06}">
      <dgm:prSet/>
      <dgm:spPr/>
      <dgm:t>
        <a:bodyPr/>
        <a:lstStyle/>
        <a:p>
          <a:endParaRPr lang="en-US"/>
        </a:p>
      </dgm:t>
    </dgm:pt>
    <dgm:pt modelId="{2E2706C1-593D-034C-BECF-3E9E1E465C81}">
      <dgm:prSet phldrT="[Text]" custT="1"/>
      <dgm:spPr/>
      <dgm:t>
        <a:bodyPr/>
        <a:lstStyle/>
        <a:p>
          <a:r>
            <a:rPr lang="en-US" sz="1800" dirty="0" err="1"/>
            <a:t>Indiquer</a:t>
          </a:r>
          <a:r>
            <a:rPr lang="en-US" sz="1800" dirty="0"/>
            <a:t> le but du </a:t>
          </a:r>
          <a:r>
            <a:rPr lang="en-US" sz="1800" dirty="0" err="1"/>
            <a:t>cours</a:t>
          </a:r>
          <a:endParaRPr lang="en-US" sz="1800" dirty="0"/>
        </a:p>
      </dgm:t>
    </dgm:pt>
    <dgm:pt modelId="{D7E82A03-CC0B-5048-A326-F1FA3C178C24}" type="parTrans" cxnId="{A6E6AF10-E653-FB45-9B3B-6C168B3DD19E}">
      <dgm:prSet/>
      <dgm:spPr/>
      <dgm:t>
        <a:bodyPr/>
        <a:lstStyle/>
        <a:p>
          <a:endParaRPr lang="en-US"/>
        </a:p>
      </dgm:t>
    </dgm:pt>
    <dgm:pt modelId="{E88B8AB9-9845-7F4E-AADE-3DF026C30EF7}" type="sibTrans" cxnId="{A6E6AF10-E653-FB45-9B3B-6C168B3DD19E}">
      <dgm:prSet/>
      <dgm:spPr/>
      <dgm:t>
        <a:bodyPr/>
        <a:lstStyle/>
        <a:p>
          <a:endParaRPr lang="en-US"/>
        </a:p>
      </dgm:t>
    </dgm:pt>
    <dgm:pt modelId="{F3CA9806-3F91-E744-94BB-14C2B36F4A06}">
      <dgm:prSet phldrT="[Text]"/>
      <dgm:spPr/>
      <dgm:t>
        <a:bodyPr/>
        <a:lstStyle/>
        <a:p>
          <a:r>
            <a:rPr lang="en-US" b="1" u="sng" dirty="0"/>
            <a:t>P</a:t>
          </a:r>
          <a:r>
            <a:rPr lang="en-US" dirty="0"/>
            <a:t>re-assessment </a:t>
          </a:r>
          <a:br>
            <a:rPr lang="en-US" dirty="0"/>
          </a:br>
          <a:r>
            <a:rPr lang="en-US" dirty="0"/>
            <a:t>(</a:t>
          </a:r>
          <a:r>
            <a:rPr lang="fr-FR" b="0" dirty="0"/>
            <a:t>Évaluation préalable)</a:t>
          </a:r>
          <a:endParaRPr lang="en-US" b="0" dirty="0"/>
        </a:p>
      </dgm:t>
    </dgm:pt>
    <dgm:pt modelId="{DD0906A9-3B36-684E-A938-5E789E484384}" type="parTrans" cxnId="{08B61AA4-6B84-D646-A9C6-84EAB863F03C}">
      <dgm:prSet/>
      <dgm:spPr/>
      <dgm:t>
        <a:bodyPr/>
        <a:lstStyle/>
        <a:p>
          <a:endParaRPr lang="en-US"/>
        </a:p>
      </dgm:t>
    </dgm:pt>
    <dgm:pt modelId="{805DFD98-52E7-1A4B-949F-60375FD415A2}" type="sibTrans" cxnId="{08B61AA4-6B84-D646-A9C6-84EAB863F03C}">
      <dgm:prSet/>
      <dgm:spPr/>
      <dgm:t>
        <a:bodyPr/>
        <a:lstStyle/>
        <a:p>
          <a:endParaRPr lang="en-US"/>
        </a:p>
      </dgm:t>
    </dgm:pt>
    <dgm:pt modelId="{91F5495C-953B-F34E-843E-3D85BBC211DE}">
      <dgm:prSet phldrT="[Text]" custT="1"/>
      <dgm:spPr/>
      <dgm:t>
        <a:bodyPr/>
        <a:lstStyle/>
        <a:p>
          <a:r>
            <a:rPr lang="fr-FR" sz="1800" dirty="0"/>
            <a:t>Établir une base de référence des niveaux de connaissance/compétence des participant(e)s</a:t>
          </a:r>
          <a:endParaRPr lang="en-US" sz="1800" dirty="0"/>
        </a:p>
      </dgm:t>
    </dgm:pt>
    <dgm:pt modelId="{A67C0262-9447-E245-B894-8A552E41F1FB}" type="parTrans" cxnId="{22858913-E77B-9444-9088-5792BE78A165}">
      <dgm:prSet/>
      <dgm:spPr/>
      <dgm:t>
        <a:bodyPr/>
        <a:lstStyle/>
        <a:p>
          <a:endParaRPr lang="en-US"/>
        </a:p>
      </dgm:t>
    </dgm:pt>
    <dgm:pt modelId="{43B4FA2A-56C4-4B43-9B61-15F904AFD1EA}" type="sibTrans" cxnId="{22858913-E77B-9444-9088-5792BE78A165}">
      <dgm:prSet/>
      <dgm:spPr/>
      <dgm:t>
        <a:bodyPr/>
        <a:lstStyle/>
        <a:p>
          <a:endParaRPr lang="en-US"/>
        </a:p>
      </dgm:t>
    </dgm:pt>
    <dgm:pt modelId="{F2E0277B-EC75-5441-9D48-81AA7B7C4449}">
      <dgm:prSet phldrT="[Text]"/>
      <dgm:spPr/>
      <dgm:t>
        <a:bodyPr/>
        <a:lstStyle/>
        <a:p>
          <a:r>
            <a:rPr lang="en-US" b="1" u="sng" dirty="0"/>
            <a:t>P</a:t>
          </a:r>
          <a:r>
            <a:rPr lang="en-US" dirty="0"/>
            <a:t>articipatory learning </a:t>
          </a:r>
          <a:br>
            <a:rPr lang="en-US" dirty="0"/>
          </a:br>
          <a:r>
            <a:rPr lang="fr-FR" b="0" dirty="0"/>
            <a:t>(Apprentissage participatif)</a:t>
          </a:r>
          <a:endParaRPr lang="en-US" b="0" dirty="0"/>
        </a:p>
      </dgm:t>
    </dgm:pt>
    <dgm:pt modelId="{DD035BC5-AF14-6049-A0DE-4824CCE89508}" type="parTrans" cxnId="{7BD7540B-C282-D246-A844-CA4970504E84}">
      <dgm:prSet/>
      <dgm:spPr/>
      <dgm:t>
        <a:bodyPr/>
        <a:lstStyle/>
        <a:p>
          <a:endParaRPr lang="en-US"/>
        </a:p>
      </dgm:t>
    </dgm:pt>
    <dgm:pt modelId="{E31F16DD-BB38-C54B-AF2E-4BA76A7B1B30}" type="sibTrans" cxnId="{7BD7540B-C282-D246-A844-CA4970504E84}">
      <dgm:prSet/>
      <dgm:spPr/>
      <dgm:t>
        <a:bodyPr/>
        <a:lstStyle/>
        <a:p>
          <a:endParaRPr lang="en-US"/>
        </a:p>
      </dgm:t>
    </dgm:pt>
    <dgm:pt modelId="{2EA3A91E-C3D3-F94E-A680-4DF6573415BD}">
      <dgm:prSet phldrT="[Text]" custT="1"/>
      <dgm:spPr/>
      <dgm:t>
        <a:bodyPr/>
        <a:lstStyle/>
        <a:p>
          <a:r>
            <a:rPr lang="en-US" sz="1800" dirty="0"/>
            <a:t>Encourager la participation active</a:t>
          </a:r>
        </a:p>
      </dgm:t>
    </dgm:pt>
    <dgm:pt modelId="{0AE7887A-1CA5-064D-A765-9F9CF6B56266}" type="parTrans" cxnId="{6037FBEF-B04C-6C4B-9533-940491569B48}">
      <dgm:prSet/>
      <dgm:spPr/>
      <dgm:t>
        <a:bodyPr/>
        <a:lstStyle/>
        <a:p>
          <a:endParaRPr lang="en-US"/>
        </a:p>
      </dgm:t>
    </dgm:pt>
    <dgm:pt modelId="{D493A703-F518-3442-9A91-BEE13E5DBFEF}" type="sibTrans" cxnId="{6037FBEF-B04C-6C4B-9533-940491569B48}">
      <dgm:prSet/>
      <dgm:spPr/>
      <dgm:t>
        <a:bodyPr/>
        <a:lstStyle/>
        <a:p>
          <a:endParaRPr lang="en-US"/>
        </a:p>
      </dgm:t>
    </dgm:pt>
    <dgm:pt modelId="{343E1909-4511-BA47-892F-12761BAF133B}">
      <dgm:prSet phldrT="[Text]"/>
      <dgm:spPr/>
      <dgm:t>
        <a:bodyPr/>
        <a:lstStyle/>
        <a:p>
          <a:r>
            <a:rPr lang="en-US" b="1" u="sng" dirty="0"/>
            <a:t>P</a:t>
          </a:r>
          <a:r>
            <a:rPr lang="en-US" dirty="0"/>
            <a:t>ost-assessment</a:t>
          </a:r>
          <a:br>
            <a:rPr lang="en-US" dirty="0"/>
          </a:br>
          <a:r>
            <a:rPr lang="en-US" dirty="0"/>
            <a:t>(</a:t>
          </a:r>
          <a:r>
            <a:rPr lang="fr-FR" b="0" dirty="0"/>
            <a:t>Évaluation </a:t>
          </a:r>
          <a:r>
            <a:rPr lang="en-US" b="0" dirty="0"/>
            <a:t>a posteriori </a:t>
          </a:r>
          <a:r>
            <a:rPr lang="fr-FR" b="0" dirty="0"/>
            <a:t>) </a:t>
          </a:r>
          <a:endParaRPr lang="en-US" b="0" dirty="0"/>
        </a:p>
      </dgm:t>
    </dgm:pt>
    <dgm:pt modelId="{562C9B3C-AE2D-4345-B6F0-3FC230EA255F}" type="parTrans" cxnId="{2D789B94-9D33-6544-9EBF-FD31FE6053B1}">
      <dgm:prSet/>
      <dgm:spPr/>
      <dgm:t>
        <a:bodyPr/>
        <a:lstStyle/>
        <a:p>
          <a:endParaRPr lang="en-US"/>
        </a:p>
      </dgm:t>
    </dgm:pt>
    <dgm:pt modelId="{3F69B377-CE4E-A843-AA1C-16B61433C1D3}" type="sibTrans" cxnId="{2D789B94-9D33-6544-9EBF-FD31FE6053B1}">
      <dgm:prSet/>
      <dgm:spPr/>
      <dgm:t>
        <a:bodyPr/>
        <a:lstStyle/>
        <a:p>
          <a:endParaRPr lang="en-US"/>
        </a:p>
      </dgm:t>
    </dgm:pt>
    <dgm:pt modelId="{D97AFDB0-C528-CA40-84E6-353C30AE0A9C}">
      <dgm:prSet phldrT="[Text]" custT="1"/>
      <dgm:spPr/>
      <dgm:t>
        <a:bodyPr/>
        <a:lstStyle/>
        <a:p>
          <a:r>
            <a:rPr lang="en-US" sz="1800" dirty="0"/>
            <a:t>Comparer </a:t>
          </a:r>
          <a:r>
            <a:rPr lang="en-US" sz="1800" dirty="0" err="1"/>
            <a:t>l’évaluation</a:t>
          </a:r>
          <a:r>
            <a:rPr lang="en-US" sz="1800" dirty="0"/>
            <a:t> </a:t>
          </a:r>
          <a:r>
            <a:rPr lang="en-US" sz="1800" dirty="0" err="1"/>
            <a:t>préalable</a:t>
          </a:r>
          <a:r>
            <a:rPr lang="en-US" sz="1800" dirty="0"/>
            <a:t> et </a:t>
          </a:r>
          <a:r>
            <a:rPr lang="en-US" sz="1800" dirty="0" err="1"/>
            <a:t>l’évaluation</a:t>
          </a:r>
          <a:r>
            <a:rPr lang="en-US" sz="1800" dirty="0"/>
            <a:t> </a:t>
          </a:r>
          <a:br>
            <a:rPr lang="en-US" sz="1800" dirty="0"/>
          </a:br>
          <a:r>
            <a:rPr lang="en-US" sz="1800" dirty="0"/>
            <a:t>a posteriori pour </a:t>
          </a:r>
          <a:r>
            <a:rPr lang="en-US" sz="1800" dirty="0" err="1"/>
            <a:t>mesurer</a:t>
          </a:r>
          <a:r>
            <a:rPr lang="en-US" sz="1800" dirty="0"/>
            <a:t> </a:t>
          </a:r>
          <a:r>
            <a:rPr lang="en-US" sz="1800" dirty="0" err="1"/>
            <a:t>l’apprentissage</a:t>
          </a:r>
          <a:endParaRPr lang="en-US" sz="1800" dirty="0"/>
        </a:p>
      </dgm:t>
    </dgm:pt>
    <dgm:pt modelId="{43180E0E-54A0-5B4C-ACA4-773C0295FA26}" type="parTrans" cxnId="{1BAE17C3-FEB8-DE41-BD37-5D6EDC283080}">
      <dgm:prSet/>
      <dgm:spPr/>
      <dgm:t>
        <a:bodyPr/>
        <a:lstStyle/>
        <a:p>
          <a:endParaRPr lang="en-US"/>
        </a:p>
      </dgm:t>
    </dgm:pt>
    <dgm:pt modelId="{B2706334-6FC6-0D46-B2F0-39221A5D30FC}" type="sibTrans" cxnId="{1BAE17C3-FEB8-DE41-BD37-5D6EDC283080}">
      <dgm:prSet/>
      <dgm:spPr/>
      <dgm:t>
        <a:bodyPr/>
        <a:lstStyle/>
        <a:p>
          <a:endParaRPr lang="en-US"/>
        </a:p>
      </dgm:t>
    </dgm:pt>
    <dgm:pt modelId="{D1506883-0236-6F4F-9FAA-E1D636E9B260}">
      <dgm:prSet phldrT="[Text]"/>
      <dgm:spPr/>
      <dgm:t>
        <a:bodyPr/>
        <a:lstStyle/>
        <a:p>
          <a:r>
            <a:rPr lang="en-US" b="1" u="sng" dirty="0"/>
            <a:t>S</a:t>
          </a:r>
          <a:r>
            <a:rPr lang="en-US" dirty="0"/>
            <a:t>ummary (</a:t>
          </a:r>
          <a:r>
            <a:rPr lang="fr-FR" b="0" dirty="0"/>
            <a:t>Résumé)</a:t>
          </a:r>
          <a:endParaRPr lang="en-US" b="0" dirty="0"/>
        </a:p>
      </dgm:t>
    </dgm:pt>
    <dgm:pt modelId="{ECBCD96C-EC49-4B47-9661-84AEE05588D3}" type="parTrans" cxnId="{E3F2A002-F16A-D24B-95F6-8EDC24F19D9B}">
      <dgm:prSet/>
      <dgm:spPr/>
      <dgm:t>
        <a:bodyPr/>
        <a:lstStyle/>
        <a:p>
          <a:endParaRPr lang="en-US"/>
        </a:p>
      </dgm:t>
    </dgm:pt>
    <dgm:pt modelId="{2957EB1E-FDBA-024A-BF89-03A085622D43}" type="sibTrans" cxnId="{E3F2A002-F16A-D24B-95F6-8EDC24F19D9B}">
      <dgm:prSet/>
      <dgm:spPr/>
      <dgm:t>
        <a:bodyPr/>
        <a:lstStyle/>
        <a:p>
          <a:endParaRPr lang="en-US"/>
        </a:p>
      </dgm:t>
    </dgm:pt>
    <dgm:pt modelId="{0A076ABD-3DEB-304A-8BE4-06AEFB0555E7}">
      <dgm:prSet phldrT="[Text]" custT="1"/>
      <dgm:spPr/>
      <dgm:t>
        <a:bodyPr/>
        <a:lstStyle/>
        <a:p>
          <a:r>
            <a:rPr lang="fr-FR" sz="1800" dirty="0"/>
            <a:t>Renforcer les points clefs </a:t>
          </a:r>
          <a:endParaRPr lang="en-US" sz="1800" dirty="0"/>
        </a:p>
      </dgm:t>
    </dgm:pt>
    <dgm:pt modelId="{EB0067A3-C5D4-AB44-9C1A-43A2BAD23761}" type="parTrans" cxnId="{3B3DB51F-4AA7-C648-B8E8-4DA2C937C116}">
      <dgm:prSet/>
      <dgm:spPr/>
      <dgm:t>
        <a:bodyPr/>
        <a:lstStyle/>
        <a:p>
          <a:endParaRPr lang="en-US"/>
        </a:p>
      </dgm:t>
    </dgm:pt>
    <dgm:pt modelId="{54E6D9E1-BB91-784F-87B1-4A25539905E7}" type="sibTrans" cxnId="{3B3DB51F-4AA7-C648-B8E8-4DA2C937C116}">
      <dgm:prSet/>
      <dgm:spPr/>
      <dgm:t>
        <a:bodyPr/>
        <a:lstStyle/>
        <a:p>
          <a:endParaRPr lang="en-US"/>
        </a:p>
      </dgm:t>
    </dgm:pt>
    <dgm:pt modelId="{6301C616-DBC0-BB43-81E4-CB0491736982}" type="pres">
      <dgm:prSet presAssocID="{28176639-21BB-8341-B3A6-29BA02DF8D11}" presName="Name0" presStyleCnt="0">
        <dgm:presLayoutVars>
          <dgm:dir/>
          <dgm:animLvl val="lvl"/>
          <dgm:resizeHandles val="exact"/>
        </dgm:presLayoutVars>
      </dgm:prSet>
      <dgm:spPr/>
    </dgm:pt>
    <dgm:pt modelId="{B3E8E63C-3302-A445-AE84-00629ADD768E}" type="pres">
      <dgm:prSet presAssocID="{94740452-122F-4242-80A7-EB09AAADEBE0}" presName="linNode" presStyleCnt="0"/>
      <dgm:spPr/>
    </dgm:pt>
    <dgm:pt modelId="{FA9A8AE2-DE1D-6246-9D70-3E527EF7B42B}" type="pres">
      <dgm:prSet presAssocID="{94740452-122F-4242-80A7-EB09AAADEBE0}" presName="parentText" presStyleLbl="node1" presStyleIdx="0" presStyleCnt="6" custScaleX="88492" custScaleY="78393">
        <dgm:presLayoutVars>
          <dgm:chMax val="1"/>
          <dgm:bulletEnabled val="1"/>
        </dgm:presLayoutVars>
      </dgm:prSet>
      <dgm:spPr/>
    </dgm:pt>
    <dgm:pt modelId="{4F65215A-2832-C84D-9793-21BD2BB8F39B}" type="pres">
      <dgm:prSet presAssocID="{94740452-122F-4242-80A7-EB09AAADEBE0}" presName="descendantText" presStyleLbl="alignAccFollowNode1" presStyleIdx="0" presStyleCnt="6">
        <dgm:presLayoutVars>
          <dgm:bulletEnabled val="1"/>
        </dgm:presLayoutVars>
      </dgm:prSet>
      <dgm:spPr/>
    </dgm:pt>
    <dgm:pt modelId="{7879B3DD-3580-8B4C-A912-FBF46327AE22}" type="pres">
      <dgm:prSet presAssocID="{E27062CE-C5F4-AE4C-BFC7-F0682C7AC58E}" presName="sp" presStyleCnt="0"/>
      <dgm:spPr/>
    </dgm:pt>
    <dgm:pt modelId="{B0CE437D-9FF6-1D47-B14A-3A306A714BA5}" type="pres">
      <dgm:prSet presAssocID="{83509520-0C87-804D-892F-3915AC47729C}" presName="linNode" presStyleCnt="0"/>
      <dgm:spPr/>
    </dgm:pt>
    <dgm:pt modelId="{4436038B-D713-6549-B5D3-2AA667B44F3D}" type="pres">
      <dgm:prSet presAssocID="{83509520-0C87-804D-892F-3915AC47729C}" presName="parentText" presStyleLbl="node1" presStyleIdx="1" presStyleCnt="6" custScaleX="88492" custScaleY="78393">
        <dgm:presLayoutVars>
          <dgm:chMax val="1"/>
          <dgm:bulletEnabled val="1"/>
        </dgm:presLayoutVars>
      </dgm:prSet>
      <dgm:spPr/>
    </dgm:pt>
    <dgm:pt modelId="{995A4DC0-C799-D64C-B0B0-156CE987A7EE}" type="pres">
      <dgm:prSet presAssocID="{83509520-0C87-804D-892F-3915AC47729C}" presName="descendantText" presStyleLbl="alignAccFollowNode1" presStyleIdx="1" presStyleCnt="6">
        <dgm:presLayoutVars>
          <dgm:bulletEnabled val="1"/>
        </dgm:presLayoutVars>
      </dgm:prSet>
      <dgm:spPr/>
    </dgm:pt>
    <dgm:pt modelId="{72615C7F-27EA-D948-8F57-2D6E78F53F02}" type="pres">
      <dgm:prSet presAssocID="{779998A7-5D70-AF45-88D5-21B5D9564DB4}" presName="sp" presStyleCnt="0"/>
      <dgm:spPr/>
    </dgm:pt>
    <dgm:pt modelId="{6FC62860-A324-5D40-8A8F-F78E97470871}" type="pres">
      <dgm:prSet presAssocID="{F3CA9806-3F91-E744-94BB-14C2B36F4A06}" presName="linNode" presStyleCnt="0"/>
      <dgm:spPr/>
    </dgm:pt>
    <dgm:pt modelId="{12DD2DE8-79EA-B64E-81A3-6789D3221389}" type="pres">
      <dgm:prSet presAssocID="{F3CA9806-3F91-E744-94BB-14C2B36F4A06}" presName="parentText" presStyleLbl="node1" presStyleIdx="2" presStyleCnt="6" custScaleX="88492" custScaleY="78393">
        <dgm:presLayoutVars>
          <dgm:chMax val="1"/>
          <dgm:bulletEnabled val="1"/>
        </dgm:presLayoutVars>
      </dgm:prSet>
      <dgm:spPr/>
    </dgm:pt>
    <dgm:pt modelId="{18B323D9-C5F6-A54F-9450-26026225D15E}" type="pres">
      <dgm:prSet presAssocID="{F3CA9806-3F91-E744-94BB-14C2B36F4A06}" presName="descendantText" presStyleLbl="alignAccFollowNode1" presStyleIdx="2" presStyleCnt="6">
        <dgm:presLayoutVars>
          <dgm:bulletEnabled val="1"/>
        </dgm:presLayoutVars>
      </dgm:prSet>
      <dgm:spPr/>
    </dgm:pt>
    <dgm:pt modelId="{8B9FC16D-071A-2E44-BDD7-C9AC6EE3FE44}" type="pres">
      <dgm:prSet presAssocID="{805DFD98-52E7-1A4B-949F-60375FD415A2}" presName="sp" presStyleCnt="0"/>
      <dgm:spPr/>
    </dgm:pt>
    <dgm:pt modelId="{A34D06D0-4B20-B743-80D0-FD4DE7979ECF}" type="pres">
      <dgm:prSet presAssocID="{F2E0277B-EC75-5441-9D48-81AA7B7C4449}" presName="linNode" presStyleCnt="0"/>
      <dgm:spPr/>
    </dgm:pt>
    <dgm:pt modelId="{45B222AC-5C28-1F4A-83B2-290ED692CB44}" type="pres">
      <dgm:prSet presAssocID="{F2E0277B-EC75-5441-9D48-81AA7B7C4449}" presName="parentText" presStyleLbl="node1" presStyleIdx="3" presStyleCnt="6" custScaleX="88492" custScaleY="78393">
        <dgm:presLayoutVars>
          <dgm:chMax val="1"/>
          <dgm:bulletEnabled val="1"/>
        </dgm:presLayoutVars>
      </dgm:prSet>
      <dgm:spPr/>
    </dgm:pt>
    <dgm:pt modelId="{C6B5FBAC-5540-2142-9EDB-2E746BAB860A}" type="pres">
      <dgm:prSet presAssocID="{F2E0277B-EC75-5441-9D48-81AA7B7C4449}" presName="descendantText" presStyleLbl="alignAccFollowNode1" presStyleIdx="3" presStyleCnt="6">
        <dgm:presLayoutVars>
          <dgm:bulletEnabled val="1"/>
        </dgm:presLayoutVars>
      </dgm:prSet>
      <dgm:spPr/>
    </dgm:pt>
    <dgm:pt modelId="{2572974E-7DAF-3C4A-B416-FC673AC4D619}" type="pres">
      <dgm:prSet presAssocID="{E31F16DD-BB38-C54B-AF2E-4BA76A7B1B30}" presName="sp" presStyleCnt="0"/>
      <dgm:spPr/>
    </dgm:pt>
    <dgm:pt modelId="{0783268A-F761-994E-8F01-528BCE9825D5}" type="pres">
      <dgm:prSet presAssocID="{343E1909-4511-BA47-892F-12761BAF133B}" presName="linNode" presStyleCnt="0"/>
      <dgm:spPr/>
    </dgm:pt>
    <dgm:pt modelId="{F5E2760A-1F39-9741-A893-57DC2B745F37}" type="pres">
      <dgm:prSet presAssocID="{343E1909-4511-BA47-892F-12761BAF133B}" presName="parentText" presStyleLbl="node1" presStyleIdx="4" presStyleCnt="6" custScaleX="88492" custScaleY="78393">
        <dgm:presLayoutVars>
          <dgm:chMax val="1"/>
          <dgm:bulletEnabled val="1"/>
        </dgm:presLayoutVars>
      </dgm:prSet>
      <dgm:spPr/>
    </dgm:pt>
    <dgm:pt modelId="{6C7A72CC-0CA0-694B-9ADB-C3C94FEDD7AD}" type="pres">
      <dgm:prSet presAssocID="{343E1909-4511-BA47-892F-12761BAF133B}" presName="descendantText" presStyleLbl="alignAccFollowNode1" presStyleIdx="4" presStyleCnt="6">
        <dgm:presLayoutVars>
          <dgm:bulletEnabled val="1"/>
        </dgm:presLayoutVars>
      </dgm:prSet>
      <dgm:spPr/>
    </dgm:pt>
    <dgm:pt modelId="{D2D28DF6-939E-5C4E-B76C-49A42A023025}" type="pres">
      <dgm:prSet presAssocID="{3F69B377-CE4E-A843-AA1C-16B61433C1D3}" presName="sp" presStyleCnt="0"/>
      <dgm:spPr/>
    </dgm:pt>
    <dgm:pt modelId="{60FD0020-DC5C-BE4B-94AE-9A5C5A593491}" type="pres">
      <dgm:prSet presAssocID="{D1506883-0236-6F4F-9FAA-E1D636E9B260}" presName="linNode" presStyleCnt="0"/>
      <dgm:spPr/>
    </dgm:pt>
    <dgm:pt modelId="{8316F35B-D11E-D349-848D-4041A033978A}" type="pres">
      <dgm:prSet presAssocID="{D1506883-0236-6F4F-9FAA-E1D636E9B260}" presName="parentText" presStyleLbl="node1" presStyleIdx="5" presStyleCnt="6" custScaleX="88492" custScaleY="78393">
        <dgm:presLayoutVars>
          <dgm:chMax val="1"/>
          <dgm:bulletEnabled val="1"/>
        </dgm:presLayoutVars>
      </dgm:prSet>
      <dgm:spPr/>
    </dgm:pt>
    <dgm:pt modelId="{CEDD0E76-97C6-C448-B782-558CBE1A0C97}" type="pres">
      <dgm:prSet presAssocID="{D1506883-0236-6F4F-9FAA-E1D636E9B260}" presName="descendantText" presStyleLbl="alignAccFollowNode1" presStyleIdx="5" presStyleCnt="6">
        <dgm:presLayoutVars>
          <dgm:bulletEnabled val="1"/>
        </dgm:presLayoutVars>
      </dgm:prSet>
      <dgm:spPr/>
    </dgm:pt>
  </dgm:ptLst>
  <dgm:cxnLst>
    <dgm:cxn modelId="{E3F2A002-F16A-D24B-95F6-8EDC24F19D9B}" srcId="{28176639-21BB-8341-B3A6-29BA02DF8D11}" destId="{D1506883-0236-6F4F-9FAA-E1D636E9B260}" srcOrd="5" destOrd="0" parTransId="{ECBCD96C-EC49-4B47-9661-84AEE05588D3}" sibTransId="{2957EB1E-FDBA-024A-BF89-03A085622D43}"/>
    <dgm:cxn modelId="{4F5AC103-8DAA-BD45-8D8E-74070FB848ED}" type="presOf" srcId="{2EA3A91E-C3D3-F94E-A680-4DF6573415BD}" destId="{C6B5FBAC-5540-2142-9EDB-2E746BAB860A}" srcOrd="0" destOrd="0" presId="urn:microsoft.com/office/officeart/2005/8/layout/vList5"/>
    <dgm:cxn modelId="{D17DB304-47CE-BE43-8A7E-D580ACEE50A0}" type="presOf" srcId="{343E1909-4511-BA47-892F-12761BAF133B}" destId="{F5E2760A-1F39-9741-A893-57DC2B745F37}" srcOrd="0" destOrd="0" presId="urn:microsoft.com/office/officeart/2005/8/layout/vList5"/>
    <dgm:cxn modelId="{7BD7540B-C282-D246-A844-CA4970504E84}" srcId="{28176639-21BB-8341-B3A6-29BA02DF8D11}" destId="{F2E0277B-EC75-5441-9D48-81AA7B7C4449}" srcOrd="3" destOrd="0" parTransId="{DD035BC5-AF14-6049-A0DE-4824CCE89508}" sibTransId="{E31F16DD-BB38-C54B-AF2E-4BA76A7B1B30}"/>
    <dgm:cxn modelId="{A6E6AF10-E653-FB45-9B3B-6C168B3DD19E}" srcId="{83509520-0C87-804D-892F-3915AC47729C}" destId="{2E2706C1-593D-034C-BECF-3E9E1E465C81}" srcOrd="0" destOrd="0" parTransId="{D7E82A03-CC0B-5048-A326-F1FA3C178C24}" sibTransId="{E88B8AB9-9845-7F4E-AADE-3DF026C30EF7}"/>
    <dgm:cxn modelId="{22858913-E77B-9444-9088-5792BE78A165}" srcId="{F3CA9806-3F91-E744-94BB-14C2B36F4A06}" destId="{91F5495C-953B-F34E-843E-3D85BBC211DE}" srcOrd="0" destOrd="0" parTransId="{A67C0262-9447-E245-B894-8A552E41F1FB}" sibTransId="{43B4FA2A-56C4-4B43-9B61-15F904AFD1EA}"/>
    <dgm:cxn modelId="{3B3DB51F-4AA7-C648-B8E8-4DA2C937C116}" srcId="{D1506883-0236-6F4F-9FAA-E1D636E9B260}" destId="{0A076ABD-3DEB-304A-8BE4-06AEFB0555E7}" srcOrd="0" destOrd="0" parTransId="{EB0067A3-C5D4-AB44-9C1A-43A2BAD23761}" sibTransId="{54E6D9E1-BB91-784F-87B1-4A25539905E7}"/>
    <dgm:cxn modelId="{8F4A5C23-D22E-9C47-A9B3-08FAEAC29B43}" type="presOf" srcId="{2E2706C1-593D-034C-BECF-3E9E1E465C81}" destId="{995A4DC0-C799-D64C-B0B0-156CE987A7EE}" srcOrd="0" destOrd="0" presId="urn:microsoft.com/office/officeart/2005/8/layout/vList5"/>
    <dgm:cxn modelId="{455B215D-451E-574D-9F83-38BAC8C5DDB0}" type="presOf" srcId="{89886C45-46CB-164C-8DC4-D2AA411204D7}" destId="{4F65215A-2832-C84D-9793-21BD2BB8F39B}" srcOrd="0" destOrd="0" presId="urn:microsoft.com/office/officeart/2005/8/layout/vList5"/>
    <dgm:cxn modelId="{A084A05E-B40B-0C40-AB1B-69F77375BB4B}" srcId="{28176639-21BB-8341-B3A6-29BA02DF8D11}" destId="{94740452-122F-4242-80A7-EB09AAADEBE0}" srcOrd="0" destOrd="0" parTransId="{DD5A3D79-34F9-A143-A286-4548A2A01C76}" sibTransId="{E27062CE-C5F4-AE4C-BFC7-F0682C7AC58E}"/>
    <dgm:cxn modelId="{3A3F6E43-953D-EE42-9F0F-66080A324A59}" type="presOf" srcId="{D1506883-0236-6F4F-9FAA-E1D636E9B260}" destId="{8316F35B-D11E-D349-848D-4041A033978A}" srcOrd="0" destOrd="0" presId="urn:microsoft.com/office/officeart/2005/8/layout/vList5"/>
    <dgm:cxn modelId="{256DE678-7C05-1E47-BA9A-E7751AB28277}" type="presOf" srcId="{83509520-0C87-804D-892F-3915AC47729C}" destId="{4436038B-D713-6549-B5D3-2AA667B44F3D}" srcOrd="0" destOrd="0" presId="urn:microsoft.com/office/officeart/2005/8/layout/vList5"/>
    <dgm:cxn modelId="{0B27445A-0BF3-184D-943D-92D4737919D3}" type="presOf" srcId="{94740452-122F-4242-80A7-EB09AAADEBE0}" destId="{FA9A8AE2-DE1D-6246-9D70-3E527EF7B42B}" srcOrd="0" destOrd="0" presId="urn:microsoft.com/office/officeart/2005/8/layout/vList5"/>
    <dgm:cxn modelId="{F301107D-20E9-3F43-8B70-9DE1B220EF16}" type="presOf" srcId="{F3CA9806-3F91-E744-94BB-14C2B36F4A06}" destId="{12DD2DE8-79EA-B64E-81A3-6789D3221389}" srcOrd="0" destOrd="0" presId="urn:microsoft.com/office/officeart/2005/8/layout/vList5"/>
    <dgm:cxn modelId="{B2567893-0692-A945-9739-D63ED8FBD051}" type="presOf" srcId="{D97AFDB0-C528-CA40-84E6-353C30AE0A9C}" destId="{6C7A72CC-0CA0-694B-9ADB-C3C94FEDD7AD}" srcOrd="0" destOrd="0" presId="urn:microsoft.com/office/officeart/2005/8/layout/vList5"/>
    <dgm:cxn modelId="{2D789B94-9D33-6544-9EBF-FD31FE6053B1}" srcId="{28176639-21BB-8341-B3A6-29BA02DF8D11}" destId="{343E1909-4511-BA47-892F-12761BAF133B}" srcOrd="4" destOrd="0" parTransId="{562C9B3C-AE2D-4345-B6F0-3FC230EA255F}" sibTransId="{3F69B377-CE4E-A843-AA1C-16B61433C1D3}"/>
    <dgm:cxn modelId="{36752E96-77F1-E142-ABC1-CB4F3A63E07B}" type="presOf" srcId="{28176639-21BB-8341-B3A6-29BA02DF8D11}" destId="{6301C616-DBC0-BB43-81E4-CB0491736982}" srcOrd="0" destOrd="0" presId="urn:microsoft.com/office/officeart/2005/8/layout/vList5"/>
    <dgm:cxn modelId="{08B61AA4-6B84-D646-A9C6-84EAB863F03C}" srcId="{28176639-21BB-8341-B3A6-29BA02DF8D11}" destId="{F3CA9806-3F91-E744-94BB-14C2B36F4A06}" srcOrd="2" destOrd="0" parTransId="{DD0906A9-3B36-684E-A938-5E789E484384}" sibTransId="{805DFD98-52E7-1A4B-949F-60375FD415A2}"/>
    <dgm:cxn modelId="{CB0A1DB9-23CE-7346-AD3C-55DA5E240110}" type="presOf" srcId="{91F5495C-953B-F34E-843E-3D85BBC211DE}" destId="{18B323D9-C5F6-A54F-9450-26026225D15E}" srcOrd="0" destOrd="0" presId="urn:microsoft.com/office/officeart/2005/8/layout/vList5"/>
    <dgm:cxn modelId="{E79AADBF-8021-1B4F-9AD3-C42E13A12336}" type="presOf" srcId="{0A076ABD-3DEB-304A-8BE4-06AEFB0555E7}" destId="{CEDD0E76-97C6-C448-B782-558CBE1A0C97}" srcOrd="0" destOrd="0" presId="urn:microsoft.com/office/officeart/2005/8/layout/vList5"/>
    <dgm:cxn modelId="{667C12C2-90FE-264A-8501-1970F48D1A06}" srcId="{28176639-21BB-8341-B3A6-29BA02DF8D11}" destId="{83509520-0C87-804D-892F-3915AC47729C}" srcOrd="1" destOrd="0" parTransId="{7DD1E789-0239-EF4F-9DDC-22B1CF4723A3}" sibTransId="{779998A7-5D70-AF45-88D5-21B5D9564DB4}"/>
    <dgm:cxn modelId="{1BAE17C3-FEB8-DE41-BD37-5D6EDC283080}" srcId="{343E1909-4511-BA47-892F-12761BAF133B}" destId="{D97AFDB0-C528-CA40-84E6-353C30AE0A9C}" srcOrd="0" destOrd="0" parTransId="{43180E0E-54A0-5B4C-ACA4-773C0295FA26}" sibTransId="{B2706334-6FC6-0D46-B2F0-39221A5D30FC}"/>
    <dgm:cxn modelId="{FFEB5FE7-E068-0741-853B-BA6A15512783}" type="presOf" srcId="{F2E0277B-EC75-5441-9D48-81AA7B7C4449}" destId="{45B222AC-5C28-1F4A-83B2-290ED692CB44}" srcOrd="0" destOrd="0" presId="urn:microsoft.com/office/officeart/2005/8/layout/vList5"/>
    <dgm:cxn modelId="{6037FBEF-B04C-6C4B-9533-940491569B48}" srcId="{F2E0277B-EC75-5441-9D48-81AA7B7C4449}" destId="{2EA3A91E-C3D3-F94E-A680-4DF6573415BD}" srcOrd="0" destOrd="0" parTransId="{0AE7887A-1CA5-064D-A765-9F9CF6B56266}" sibTransId="{D493A703-F518-3442-9A91-BEE13E5DBFEF}"/>
    <dgm:cxn modelId="{D695B3F9-493D-8348-83B6-A09CADAB02FE}" srcId="{94740452-122F-4242-80A7-EB09AAADEBE0}" destId="{89886C45-46CB-164C-8DC4-D2AA411204D7}" srcOrd="0" destOrd="0" parTransId="{8FD105F5-4AD0-8A47-9A48-46DF95397F6F}" sibTransId="{AA74709D-6B55-574E-8F83-C966DCC8B204}"/>
    <dgm:cxn modelId="{60466ACF-F8E5-E940-9BFD-574B15A5A06A}" type="presParOf" srcId="{6301C616-DBC0-BB43-81E4-CB0491736982}" destId="{B3E8E63C-3302-A445-AE84-00629ADD768E}" srcOrd="0" destOrd="0" presId="urn:microsoft.com/office/officeart/2005/8/layout/vList5"/>
    <dgm:cxn modelId="{E4B6D848-A798-EB4D-B0CA-E5A367B5EC8D}" type="presParOf" srcId="{B3E8E63C-3302-A445-AE84-00629ADD768E}" destId="{FA9A8AE2-DE1D-6246-9D70-3E527EF7B42B}" srcOrd="0" destOrd="0" presId="urn:microsoft.com/office/officeart/2005/8/layout/vList5"/>
    <dgm:cxn modelId="{1D159D4E-8BF9-134A-97F2-E493478DDECB}" type="presParOf" srcId="{B3E8E63C-3302-A445-AE84-00629ADD768E}" destId="{4F65215A-2832-C84D-9793-21BD2BB8F39B}" srcOrd="1" destOrd="0" presId="urn:microsoft.com/office/officeart/2005/8/layout/vList5"/>
    <dgm:cxn modelId="{F71B9B57-91D0-C346-8E6C-2C07F4AC2A72}" type="presParOf" srcId="{6301C616-DBC0-BB43-81E4-CB0491736982}" destId="{7879B3DD-3580-8B4C-A912-FBF46327AE22}" srcOrd="1" destOrd="0" presId="urn:microsoft.com/office/officeart/2005/8/layout/vList5"/>
    <dgm:cxn modelId="{82B149B0-63CC-E94B-9D79-C82F43DC372D}" type="presParOf" srcId="{6301C616-DBC0-BB43-81E4-CB0491736982}" destId="{B0CE437D-9FF6-1D47-B14A-3A306A714BA5}" srcOrd="2" destOrd="0" presId="urn:microsoft.com/office/officeart/2005/8/layout/vList5"/>
    <dgm:cxn modelId="{FA49ACF4-2268-B746-A143-99C430586348}" type="presParOf" srcId="{B0CE437D-9FF6-1D47-B14A-3A306A714BA5}" destId="{4436038B-D713-6549-B5D3-2AA667B44F3D}" srcOrd="0" destOrd="0" presId="urn:microsoft.com/office/officeart/2005/8/layout/vList5"/>
    <dgm:cxn modelId="{63CC39D8-ED0F-554E-9E7D-89D9FD02B04C}" type="presParOf" srcId="{B0CE437D-9FF6-1D47-B14A-3A306A714BA5}" destId="{995A4DC0-C799-D64C-B0B0-156CE987A7EE}" srcOrd="1" destOrd="0" presId="urn:microsoft.com/office/officeart/2005/8/layout/vList5"/>
    <dgm:cxn modelId="{8FB98C8F-CC07-344E-AF47-7365574FB55C}" type="presParOf" srcId="{6301C616-DBC0-BB43-81E4-CB0491736982}" destId="{72615C7F-27EA-D948-8F57-2D6E78F53F02}" srcOrd="3" destOrd="0" presId="urn:microsoft.com/office/officeart/2005/8/layout/vList5"/>
    <dgm:cxn modelId="{7A38680D-862F-9A47-9BFF-DA74063C14D4}" type="presParOf" srcId="{6301C616-DBC0-BB43-81E4-CB0491736982}" destId="{6FC62860-A324-5D40-8A8F-F78E97470871}" srcOrd="4" destOrd="0" presId="urn:microsoft.com/office/officeart/2005/8/layout/vList5"/>
    <dgm:cxn modelId="{77F39C27-6E90-3046-93BB-7E8143E80EA5}" type="presParOf" srcId="{6FC62860-A324-5D40-8A8F-F78E97470871}" destId="{12DD2DE8-79EA-B64E-81A3-6789D3221389}" srcOrd="0" destOrd="0" presId="urn:microsoft.com/office/officeart/2005/8/layout/vList5"/>
    <dgm:cxn modelId="{8FBCEA9A-8224-1A4D-8F32-0C0363AD0E27}" type="presParOf" srcId="{6FC62860-A324-5D40-8A8F-F78E97470871}" destId="{18B323D9-C5F6-A54F-9450-26026225D15E}" srcOrd="1" destOrd="0" presId="urn:microsoft.com/office/officeart/2005/8/layout/vList5"/>
    <dgm:cxn modelId="{6FE98E8E-60D9-1343-9A2E-393ECDB64EC6}" type="presParOf" srcId="{6301C616-DBC0-BB43-81E4-CB0491736982}" destId="{8B9FC16D-071A-2E44-BDD7-C9AC6EE3FE44}" srcOrd="5" destOrd="0" presId="urn:microsoft.com/office/officeart/2005/8/layout/vList5"/>
    <dgm:cxn modelId="{3ECBFE94-35DB-0F4C-A017-576E9425B751}" type="presParOf" srcId="{6301C616-DBC0-BB43-81E4-CB0491736982}" destId="{A34D06D0-4B20-B743-80D0-FD4DE7979ECF}" srcOrd="6" destOrd="0" presId="urn:microsoft.com/office/officeart/2005/8/layout/vList5"/>
    <dgm:cxn modelId="{42BD2C07-8E1F-BD45-8EE2-6AB3D58076C5}" type="presParOf" srcId="{A34D06D0-4B20-B743-80D0-FD4DE7979ECF}" destId="{45B222AC-5C28-1F4A-83B2-290ED692CB44}" srcOrd="0" destOrd="0" presId="urn:microsoft.com/office/officeart/2005/8/layout/vList5"/>
    <dgm:cxn modelId="{BF5202D9-1270-2949-B166-AE5DDA6D0779}" type="presParOf" srcId="{A34D06D0-4B20-B743-80D0-FD4DE7979ECF}" destId="{C6B5FBAC-5540-2142-9EDB-2E746BAB860A}" srcOrd="1" destOrd="0" presId="urn:microsoft.com/office/officeart/2005/8/layout/vList5"/>
    <dgm:cxn modelId="{57061980-70DF-174B-8B40-826022E7AD33}" type="presParOf" srcId="{6301C616-DBC0-BB43-81E4-CB0491736982}" destId="{2572974E-7DAF-3C4A-B416-FC673AC4D619}" srcOrd="7" destOrd="0" presId="urn:microsoft.com/office/officeart/2005/8/layout/vList5"/>
    <dgm:cxn modelId="{6928FB81-C11A-0745-BB6C-F55223F6DDC2}" type="presParOf" srcId="{6301C616-DBC0-BB43-81E4-CB0491736982}" destId="{0783268A-F761-994E-8F01-528BCE9825D5}" srcOrd="8" destOrd="0" presId="urn:microsoft.com/office/officeart/2005/8/layout/vList5"/>
    <dgm:cxn modelId="{BC81E465-13A1-BE42-AAC4-19E69B737D72}" type="presParOf" srcId="{0783268A-F761-994E-8F01-528BCE9825D5}" destId="{F5E2760A-1F39-9741-A893-57DC2B745F37}" srcOrd="0" destOrd="0" presId="urn:microsoft.com/office/officeart/2005/8/layout/vList5"/>
    <dgm:cxn modelId="{6F7E29F4-4681-6143-B4D1-7AD8C3365114}" type="presParOf" srcId="{0783268A-F761-994E-8F01-528BCE9825D5}" destId="{6C7A72CC-0CA0-694B-9ADB-C3C94FEDD7AD}" srcOrd="1" destOrd="0" presId="urn:microsoft.com/office/officeart/2005/8/layout/vList5"/>
    <dgm:cxn modelId="{5216B009-5779-3E45-AD48-EE0D1DBE999A}" type="presParOf" srcId="{6301C616-DBC0-BB43-81E4-CB0491736982}" destId="{D2D28DF6-939E-5C4E-B76C-49A42A023025}" srcOrd="9" destOrd="0" presId="urn:microsoft.com/office/officeart/2005/8/layout/vList5"/>
    <dgm:cxn modelId="{7B690A62-E440-C74E-9585-DED055A2D72D}" type="presParOf" srcId="{6301C616-DBC0-BB43-81E4-CB0491736982}" destId="{60FD0020-DC5C-BE4B-94AE-9A5C5A593491}" srcOrd="10" destOrd="0" presId="urn:microsoft.com/office/officeart/2005/8/layout/vList5"/>
    <dgm:cxn modelId="{A02922C7-E0DA-6E4C-A805-5BAA33B1FF15}" type="presParOf" srcId="{60FD0020-DC5C-BE4B-94AE-9A5C5A593491}" destId="{8316F35B-D11E-D349-848D-4041A033978A}" srcOrd="0" destOrd="0" presId="urn:microsoft.com/office/officeart/2005/8/layout/vList5"/>
    <dgm:cxn modelId="{31428B68-3172-6B41-B715-06BB1826D0A0}" type="presParOf" srcId="{60FD0020-DC5C-BE4B-94AE-9A5C5A593491}" destId="{CEDD0E76-97C6-C448-B782-558CBE1A0C9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CBD7C-A608-FA40-B9E8-1F0A79FDB011}">
      <dsp:nvSpPr>
        <dsp:cNvPr id="0" name=""/>
        <dsp:cNvSpPr/>
      </dsp:nvSpPr>
      <dsp:spPr>
        <a:xfrm>
          <a:off x="-3243692" y="-499074"/>
          <a:ext cx="3868348" cy="3868348"/>
        </a:xfrm>
        <a:prstGeom prst="blockArc">
          <a:avLst>
            <a:gd name="adj1" fmla="val 18900000"/>
            <a:gd name="adj2" fmla="val 2700000"/>
            <a:gd name="adj3" fmla="val 558"/>
          </a:avLst>
        </a:prstGeom>
        <a:noFill/>
        <a:ln w="9525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3CF9EE-8822-A148-89EC-419C6D89F073}">
      <dsp:nvSpPr>
        <dsp:cNvPr id="0" name=""/>
        <dsp:cNvSpPr/>
      </dsp:nvSpPr>
      <dsp:spPr>
        <a:xfrm>
          <a:off x="401660" y="287020"/>
          <a:ext cx="5658007" cy="574040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5644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/>
            <a:t>Visuel</a:t>
          </a:r>
          <a:endParaRPr lang="en-US" sz="3000" kern="1200" dirty="0"/>
        </a:p>
      </dsp:txBody>
      <dsp:txXfrm>
        <a:off x="401660" y="287020"/>
        <a:ext cx="5658007" cy="574040"/>
      </dsp:txXfrm>
    </dsp:sp>
    <dsp:sp modelId="{63452BA0-5864-8040-B017-ABDAE70A2F59}">
      <dsp:nvSpPr>
        <dsp:cNvPr id="0" name=""/>
        <dsp:cNvSpPr/>
      </dsp:nvSpPr>
      <dsp:spPr>
        <a:xfrm>
          <a:off x="42885" y="215265"/>
          <a:ext cx="717550" cy="7175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F6CB58-FCF7-EA4B-8A5A-C83D65828335}">
      <dsp:nvSpPr>
        <dsp:cNvPr id="0" name=""/>
        <dsp:cNvSpPr/>
      </dsp:nvSpPr>
      <dsp:spPr>
        <a:xfrm>
          <a:off x="610324" y="1148079"/>
          <a:ext cx="5449343" cy="574040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88279"/>
                <a:satOff val="-2183"/>
                <a:lumOff val="12494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88279"/>
                <a:satOff val="-2183"/>
                <a:lumOff val="12494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88279"/>
                <a:satOff val="-2183"/>
                <a:lumOff val="1249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5644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/>
            <a:t>Auditif</a:t>
          </a:r>
          <a:endParaRPr lang="en-US" sz="3000" kern="1200" dirty="0"/>
        </a:p>
      </dsp:txBody>
      <dsp:txXfrm>
        <a:off x="610324" y="1148079"/>
        <a:ext cx="5449343" cy="574040"/>
      </dsp:txXfrm>
    </dsp:sp>
    <dsp:sp modelId="{C3CFE8E6-281A-DD40-BB4D-BFC37F0AE7AC}">
      <dsp:nvSpPr>
        <dsp:cNvPr id="0" name=""/>
        <dsp:cNvSpPr/>
      </dsp:nvSpPr>
      <dsp:spPr>
        <a:xfrm>
          <a:off x="251549" y="1076325"/>
          <a:ext cx="717550" cy="7175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-88279"/>
              <a:satOff val="-2183"/>
              <a:lumOff val="1249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3AED9E-9C3E-834E-80E4-94D3B3C322B9}">
      <dsp:nvSpPr>
        <dsp:cNvPr id="0" name=""/>
        <dsp:cNvSpPr/>
      </dsp:nvSpPr>
      <dsp:spPr>
        <a:xfrm>
          <a:off x="401660" y="2009140"/>
          <a:ext cx="5658007" cy="574040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176558"/>
                <a:satOff val="-4365"/>
                <a:lumOff val="24988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176558"/>
                <a:satOff val="-4365"/>
                <a:lumOff val="24988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176558"/>
                <a:satOff val="-4365"/>
                <a:lumOff val="249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5644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/>
            <a:t>Kinesthésique</a:t>
          </a:r>
          <a:endParaRPr lang="en-US" sz="3000" kern="1200" dirty="0"/>
        </a:p>
      </dsp:txBody>
      <dsp:txXfrm>
        <a:off x="401660" y="2009140"/>
        <a:ext cx="5658007" cy="574040"/>
      </dsp:txXfrm>
    </dsp:sp>
    <dsp:sp modelId="{C8492D80-3B44-9949-8298-51F37328E48D}">
      <dsp:nvSpPr>
        <dsp:cNvPr id="0" name=""/>
        <dsp:cNvSpPr/>
      </dsp:nvSpPr>
      <dsp:spPr>
        <a:xfrm>
          <a:off x="42885" y="1937385"/>
          <a:ext cx="717550" cy="7175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-176558"/>
              <a:satOff val="-4365"/>
              <a:lumOff val="2498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CBD7C-A608-FA40-B9E8-1F0A79FDB011}">
      <dsp:nvSpPr>
        <dsp:cNvPr id="0" name=""/>
        <dsp:cNvSpPr/>
      </dsp:nvSpPr>
      <dsp:spPr>
        <a:xfrm>
          <a:off x="-1500680" y="-254421"/>
          <a:ext cx="1956643" cy="1956643"/>
        </a:xfrm>
        <a:prstGeom prst="blockArc">
          <a:avLst>
            <a:gd name="adj1" fmla="val 18900000"/>
            <a:gd name="adj2" fmla="val 2700000"/>
            <a:gd name="adj3" fmla="val 1104"/>
          </a:avLst>
        </a:prstGeom>
        <a:noFill/>
        <a:ln w="9525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3CF9EE-8822-A148-89EC-419C6D89F073}">
      <dsp:nvSpPr>
        <dsp:cNvPr id="0" name=""/>
        <dsp:cNvSpPr/>
      </dsp:nvSpPr>
      <dsp:spPr>
        <a:xfrm>
          <a:off x="443257" y="369293"/>
          <a:ext cx="5652742" cy="709212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4596" tIns="93980" rIns="93980" bIns="9398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 err="1"/>
            <a:t>Visuel</a:t>
          </a:r>
          <a:endParaRPr lang="en-US" sz="3700" kern="1200" dirty="0"/>
        </a:p>
      </dsp:txBody>
      <dsp:txXfrm>
        <a:off x="443257" y="369293"/>
        <a:ext cx="5652742" cy="709212"/>
      </dsp:txXfrm>
    </dsp:sp>
    <dsp:sp modelId="{63452BA0-5864-8040-B017-ABDAE70A2F59}">
      <dsp:nvSpPr>
        <dsp:cNvPr id="0" name=""/>
        <dsp:cNvSpPr/>
      </dsp:nvSpPr>
      <dsp:spPr>
        <a:xfrm>
          <a:off x="0" y="280642"/>
          <a:ext cx="886515" cy="8865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CBD7C-A608-FA40-B9E8-1F0A79FDB011}">
      <dsp:nvSpPr>
        <dsp:cNvPr id="0" name=""/>
        <dsp:cNvSpPr/>
      </dsp:nvSpPr>
      <dsp:spPr>
        <a:xfrm>
          <a:off x="-1474339" y="-250052"/>
          <a:ext cx="1922505" cy="1922505"/>
        </a:xfrm>
        <a:prstGeom prst="blockArc">
          <a:avLst>
            <a:gd name="adj1" fmla="val 18900000"/>
            <a:gd name="adj2" fmla="val 2700000"/>
            <a:gd name="adj3" fmla="val 1124"/>
          </a:avLst>
        </a:prstGeom>
        <a:noFill/>
        <a:ln w="9525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161FBE-641A-754B-A9F8-54D9C8C065BB}">
      <dsp:nvSpPr>
        <dsp:cNvPr id="0" name=""/>
        <dsp:cNvSpPr/>
      </dsp:nvSpPr>
      <dsp:spPr>
        <a:xfrm>
          <a:off x="435636" y="362690"/>
          <a:ext cx="5660363" cy="697018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4515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/>
            <a:t>Auditif</a:t>
          </a:r>
          <a:endParaRPr lang="en-US" sz="3600" kern="1200" dirty="0"/>
        </a:p>
      </dsp:txBody>
      <dsp:txXfrm>
        <a:off x="435636" y="362690"/>
        <a:ext cx="5660363" cy="697018"/>
      </dsp:txXfrm>
    </dsp:sp>
    <dsp:sp modelId="{C3CFE8E6-281A-DD40-BB4D-BFC37F0AE7AC}">
      <dsp:nvSpPr>
        <dsp:cNvPr id="0" name=""/>
        <dsp:cNvSpPr/>
      </dsp:nvSpPr>
      <dsp:spPr>
        <a:xfrm>
          <a:off x="0" y="275563"/>
          <a:ext cx="871272" cy="8712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CBD7C-A608-FA40-B9E8-1F0A79FDB011}">
      <dsp:nvSpPr>
        <dsp:cNvPr id="0" name=""/>
        <dsp:cNvSpPr/>
      </dsp:nvSpPr>
      <dsp:spPr>
        <a:xfrm>
          <a:off x="-1474339" y="-250052"/>
          <a:ext cx="1922505" cy="1922505"/>
        </a:xfrm>
        <a:prstGeom prst="blockArc">
          <a:avLst>
            <a:gd name="adj1" fmla="val 18900000"/>
            <a:gd name="adj2" fmla="val 2700000"/>
            <a:gd name="adj3" fmla="val 1124"/>
          </a:avLst>
        </a:prstGeom>
        <a:noFill/>
        <a:ln w="9525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161FBE-641A-754B-A9F8-54D9C8C065BB}">
      <dsp:nvSpPr>
        <dsp:cNvPr id="0" name=""/>
        <dsp:cNvSpPr/>
      </dsp:nvSpPr>
      <dsp:spPr>
        <a:xfrm>
          <a:off x="435636" y="362690"/>
          <a:ext cx="5660363" cy="697018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4515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/>
            <a:t>Kinesthésique</a:t>
          </a:r>
          <a:endParaRPr lang="en-US" sz="3600" kern="1200" dirty="0"/>
        </a:p>
      </dsp:txBody>
      <dsp:txXfrm>
        <a:off x="435636" y="362690"/>
        <a:ext cx="5660363" cy="697018"/>
      </dsp:txXfrm>
    </dsp:sp>
    <dsp:sp modelId="{C3CFE8E6-281A-DD40-BB4D-BFC37F0AE7AC}">
      <dsp:nvSpPr>
        <dsp:cNvPr id="0" name=""/>
        <dsp:cNvSpPr/>
      </dsp:nvSpPr>
      <dsp:spPr>
        <a:xfrm>
          <a:off x="0" y="275563"/>
          <a:ext cx="871272" cy="8712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65215A-2832-C84D-9793-21BD2BB8F39B}">
      <dsp:nvSpPr>
        <dsp:cNvPr id="0" name=""/>
        <dsp:cNvSpPr/>
      </dsp:nvSpPr>
      <dsp:spPr>
        <a:xfrm rot="5400000">
          <a:off x="5318823" y="-2423010"/>
          <a:ext cx="615568" cy="5462016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Introduire</a:t>
          </a:r>
          <a:r>
            <a:rPr lang="en-US" sz="1800" kern="1200" dirty="0"/>
            <a:t> le </a:t>
          </a:r>
          <a:r>
            <a:rPr lang="en-US" sz="1800" kern="1200" dirty="0" err="1"/>
            <a:t>cours</a:t>
          </a:r>
          <a:endParaRPr lang="en-US" sz="1800" kern="1200" dirty="0"/>
        </a:p>
      </dsp:txBody>
      <dsp:txXfrm rot="-5400000">
        <a:off x="2895599" y="30264"/>
        <a:ext cx="5431966" cy="555468"/>
      </dsp:txXfrm>
    </dsp:sp>
    <dsp:sp modelId="{FA9A8AE2-DE1D-6246-9D70-3E527EF7B42B}">
      <dsp:nvSpPr>
        <dsp:cNvPr id="0" name=""/>
        <dsp:cNvSpPr/>
      </dsp:nvSpPr>
      <dsp:spPr>
        <a:xfrm>
          <a:off x="176784" y="6396"/>
          <a:ext cx="2718814" cy="603202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u="sng" kern="1200" dirty="0"/>
            <a:t>B</a:t>
          </a:r>
          <a:r>
            <a:rPr lang="fr-FR" sz="1700" b="0" kern="1200" dirty="0"/>
            <a:t>ridge-in (Accroche)</a:t>
          </a:r>
          <a:endParaRPr lang="en-US" sz="1700" b="0" kern="1200" dirty="0"/>
        </a:p>
      </dsp:txBody>
      <dsp:txXfrm>
        <a:off x="206230" y="35842"/>
        <a:ext cx="2659922" cy="544310"/>
      </dsp:txXfrm>
    </dsp:sp>
    <dsp:sp modelId="{995A4DC0-C799-D64C-B0B0-156CE987A7EE}">
      <dsp:nvSpPr>
        <dsp:cNvPr id="0" name=""/>
        <dsp:cNvSpPr/>
      </dsp:nvSpPr>
      <dsp:spPr>
        <a:xfrm rot="5400000">
          <a:off x="5318823" y="-1768969"/>
          <a:ext cx="615568" cy="5462016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Indiquer</a:t>
          </a:r>
          <a:r>
            <a:rPr lang="en-US" sz="1800" kern="1200" dirty="0"/>
            <a:t> le but du </a:t>
          </a:r>
          <a:r>
            <a:rPr lang="en-US" sz="1800" kern="1200" dirty="0" err="1"/>
            <a:t>cours</a:t>
          </a:r>
          <a:endParaRPr lang="en-US" sz="1800" kern="1200" dirty="0"/>
        </a:p>
      </dsp:txBody>
      <dsp:txXfrm rot="-5400000">
        <a:off x="2895599" y="684305"/>
        <a:ext cx="5431966" cy="555468"/>
      </dsp:txXfrm>
    </dsp:sp>
    <dsp:sp modelId="{4436038B-D713-6549-B5D3-2AA667B44F3D}">
      <dsp:nvSpPr>
        <dsp:cNvPr id="0" name=""/>
        <dsp:cNvSpPr/>
      </dsp:nvSpPr>
      <dsp:spPr>
        <a:xfrm>
          <a:off x="176784" y="660437"/>
          <a:ext cx="2718814" cy="603202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-35312"/>
                <a:satOff val="-873"/>
                <a:lumOff val="4998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35312"/>
                <a:satOff val="-873"/>
                <a:lumOff val="4998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35312"/>
                <a:satOff val="-873"/>
                <a:lumOff val="49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u="sng" kern="1200" dirty="0"/>
            <a:t>O</a:t>
          </a:r>
          <a:r>
            <a:rPr lang="en-US" sz="1700" kern="1200" dirty="0"/>
            <a:t>bjectives (</a:t>
          </a:r>
          <a:r>
            <a:rPr lang="en-US" sz="1700" kern="1200" dirty="0" err="1"/>
            <a:t>Objectifs</a:t>
          </a:r>
          <a:r>
            <a:rPr lang="en-US" sz="1700" kern="1200" dirty="0"/>
            <a:t>)</a:t>
          </a:r>
        </a:p>
      </dsp:txBody>
      <dsp:txXfrm>
        <a:off x="206230" y="689883"/>
        <a:ext cx="2659922" cy="544310"/>
      </dsp:txXfrm>
    </dsp:sp>
    <dsp:sp modelId="{18B323D9-C5F6-A54F-9450-26026225D15E}">
      <dsp:nvSpPr>
        <dsp:cNvPr id="0" name=""/>
        <dsp:cNvSpPr/>
      </dsp:nvSpPr>
      <dsp:spPr>
        <a:xfrm rot="5400000">
          <a:off x="5318823" y="-1114928"/>
          <a:ext cx="615568" cy="5462016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Établir une base de référence des niveaux de connaissance/compétence des participant(e)s</a:t>
          </a:r>
          <a:endParaRPr lang="en-US" sz="1800" kern="1200" dirty="0"/>
        </a:p>
      </dsp:txBody>
      <dsp:txXfrm rot="-5400000">
        <a:off x="2895599" y="1338346"/>
        <a:ext cx="5431966" cy="555468"/>
      </dsp:txXfrm>
    </dsp:sp>
    <dsp:sp modelId="{12DD2DE8-79EA-B64E-81A3-6789D3221389}">
      <dsp:nvSpPr>
        <dsp:cNvPr id="0" name=""/>
        <dsp:cNvSpPr/>
      </dsp:nvSpPr>
      <dsp:spPr>
        <a:xfrm>
          <a:off x="176784" y="1314478"/>
          <a:ext cx="2718814" cy="603202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-70623"/>
                <a:satOff val="-1746"/>
                <a:lumOff val="9995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70623"/>
                <a:satOff val="-1746"/>
                <a:lumOff val="9995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70623"/>
                <a:satOff val="-1746"/>
                <a:lumOff val="99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u="sng" kern="1200" dirty="0"/>
            <a:t>P</a:t>
          </a:r>
          <a:r>
            <a:rPr lang="en-US" sz="1700" kern="1200" dirty="0"/>
            <a:t>re-assessment </a:t>
          </a:r>
          <a:br>
            <a:rPr lang="en-US" sz="1700" kern="1200" dirty="0"/>
          </a:br>
          <a:r>
            <a:rPr lang="en-US" sz="1700" kern="1200" dirty="0"/>
            <a:t>(</a:t>
          </a:r>
          <a:r>
            <a:rPr lang="fr-FR" sz="1700" b="0" kern="1200" dirty="0"/>
            <a:t>Évaluation préalable)</a:t>
          </a:r>
          <a:endParaRPr lang="en-US" sz="1700" b="0" kern="1200" dirty="0"/>
        </a:p>
      </dsp:txBody>
      <dsp:txXfrm>
        <a:off x="206230" y="1343924"/>
        <a:ext cx="2659922" cy="544310"/>
      </dsp:txXfrm>
    </dsp:sp>
    <dsp:sp modelId="{C6B5FBAC-5540-2142-9EDB-2E746BAB860A}">
      <dsp:nvSpPr>
        <dsp:cNvPr id="0" name=""/>
        <dsp:cNvSpPr/>
      </dsp:nvSpPr>
      <dsp:spPr>
        <a:xfrm rot="5400000">
          <a:off x="5318823" y="-460887"/>
          <a:ext cx="615568" cy="5462016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Encourager la participation active</a:t>
          </a:r>
        </a:p>
      </dsp:txBody>
      <dsp:txXfrm rot="-5400000">
        <a:off x="2895599" y="1992387"/>
        <a:ext cx="5431966" cy="555468"/>
      </dsp:txXfrm>
    </dsp:sp>
    <dsp:sp modelId="{45B222AC-5C28-1F4A-83B2-290ED692CB44}">
      <dsp:nvSpPr>
        <dsp:cNvPr id="0" name=""/>
        <dsp:cNvSpPr/>
      </dsp:nvSpPr>
      <dsp:spPr>
        <a:xfrm>
          <a:off x="176784" y="1968519"/>
          <a:ext cx="2718814" cy="603202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-105935"/>
                <a:satOff val="-2619"/>
                <a:lumOff val="14993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105935"/>
                <a:satOff val="-2619"/>
                <a:lumOff val="14993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105935"/>
                <a:satOff val="-2619"/>
                <a:lumOff val="1499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u="sng" kern="1200" dirty="0"/>
            <a:t>P</a:t>
          </a:r>
          <a:r>
            <a:rPr lang="en-US" sz="1700" kern="1200" dirty="0"/>
            <a:t>articipatory learning </a:t>
          </a:r>
          <a:br>
            <a:rPr lang="en-US" sz="1700" kern="1200" dirty="0"/>
          </a:br>
          <a:r>
            <a:rPr lang="fr-FR" sz="1700" b="0" kern="1200" dirty="0"/>
            <a:t>(Apprentissage participatif)</a:t>
          </a:r>
          <a:endParaRPr lang="en-US" sz="1700" b="0" kern="1200" dirty="0"/>
        </a:p>
      </dsp:txBody>
      <dsp:txXfrm>
        <a:off x="206230" y="1997965"/>
        <a:ext cx="2659922" cy="544310"/>
      </dsp:txXfrm>
    </dsp:sp>
    <dsp:sp modelId="{6C7A72CC-0CA0-694B-9ADB-C3C94FEDD7AD}">
      <dsp:nvSpPr>
        <dsp:cNvPr id="0" name=""/>
        <dsp:cNvSpPr/>
      </dsp:nvSpPr>
      <dsp:spPr>
        <a:xfrm rot="5400000">
          <a:off x="5318823" y="193153"/>
          <a:ext cx="615568" cy="5462016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Comparer </a:t>
          </a:r>
          <a:r>
            <a:rPr lang="en-US" sz="1800" kern="1200" dirty="0" err="1"/>
            <a:t>l’évaluation</a:t>
          </a:r>
          <a:r>
            <a:rPr lang="en-US" sz="1800" kern="1200" dirty="0"/>
            <a:t> </a:t>
          </a:r>
          <a:r>
            <a:rPr lang="en-US" sz="1800" kern="1200" dirty="0" err="1"/>
            <a:t>préalable</a:t>
          </a:r>
          <a:r>
            <a:rPr lang="en-US" sz="1800" kern="1200" dirty="0"/>
            <a:t> et </a:t>
          </a:r>
          <a:r>
            <a:rPr lang="en-US" sz="1800" kern="1200" dirty="0" err="1"/>
            <a:t>l’évaluation</a:t>
          </a:r>
          <a:r>
            <a:rPr lang="en-US" sz="1800" kern="1200" dirty="0"/>
            <a:t> </a:t>
          </a:r>
          <a:br>
            <a:rPr lang="en-US" sz="1800" kern="1200" dirty="0"/>
          </a:br>
          <a:r>
            <a:rPr lang="en-US" sz="1800" kern="1200" dirty="0"/>
            <a:t>a posteriori pour </a:t>
          </a:r>
          <a:r>
            <a:rPr lang="en-US" sz="1800" kern="1200" dirty="0" err="1"/>
            <a:t>mesurer</a:t>
          </a:r>
          <a:r>
            <a:rPr lang="en-US" sz="1800" kern="1200" dirty="0"/>
            <a:t> </a:t>
          </a:r>
          <a:r>
            <a:rPr lang="en-US" sz="1800" kern="1200" dirty="0" err="1"/>
            <a:t>l’apprentissage</a:t>
          </a:r>
          <a:endParaRPr lang="en-US" sz="1800" kern="1200" dirty="0"/>
        </a:p>
      </dsp:txBody>
      <dsp:txXfrm rot="-5400000">
        <a:off x="2895599" y="2646427"/>
        <a:ext cx="5431966" cy="555468"/>
      </dsp:txXfrm>
    </dsp:sp>
    <dsp:sp modelId="{F5E2760A-1F39-9741-A893-57DC2B745F37}">
      <dsp:nvSpPr>
        <dsp:cNvPr id="0" name=""/>
        <dsp:cNvSpPr/>
      </dsp:nvSpPr>
      <dsp:spPr>
        <a:xfrm>
          <a:off x="176784" y="2622560"/>
          <a:ext cx="2718814" cy="603202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-141246"/>
                <a:satOff val="-3492"/>
                <a:lumOff val="1999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141246"/>
                <a:satOff val="-3492"/>
                <a:lumOff val="1999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141246"/>
                <a:satOff val="-3492"/>
                <a:lumOff val="199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u="sng" kern="1200" dirty="0"/>
            <a:t>P</a:t>
          </a:r>
          <a:r>
            <a:rPr lang="en-US" sz="1700" kern="1200" dirty="0"/>
            <a:t>ost-assessment</a:t>
          </a:r>
          <a:br>
            <a:rPr lang="en-US" sz="1700" kern="1200" dirty="0"/>
          </a:br>
          <a:r>
            <a:rPr lang="en-US" sz="1700" kern="1200" dirty="0"/>
            <a:t>(</a:t>
          </a:r>
          <a:r>
            <a:rPr lang="fr-FR" sz="1700" b="0" kern="1200" dirty="0"/>
            <a:t>Évaluation </a:t>
          </a:r>
          <a:r>
            <a:rPr lang="en-US" sz="1700" b="0" kern="1200" dirty="0"/>
            <a:t>a posteriori </a:t>
          </a:r>
          <a:r>
            <a:rPr lang="fr-FR" sz="1700" b="0" kern="1200" dirty="0"/>
            <a:t>) </a:t>
          </a:r>
          <a:endParaRPr lang="en-US" sz="1700" b="0" kern="1200" dirty="0"/>
        </a:p>
      </dsp:txBody>
      <dsp:txXfrm>
        <a:off x="206230" y="2652006"/>
        <a:ext cx="2659922" cy="544310"/>
      </dsp:txXfrm>
    </dsp:sp>
    <dsp:sp modelId="{CEDD0E76-97C6-C448-B782-558CBE1A0C97}">
      <dsp:nvSpPr>
        <dsp:cNvPr id="0" name=""/>
        <dsp:cNvSpPr/>
      </dsp:nvSpPr>
      <dsp:spPr>
        <a:xfrm rot="5400000">
          <a:off x="5318823" y="847194"/>
          <a:ext cx="615568" cy="5462016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Renforcer les points clefs </a:t>
          </a:r>
          <a:endParaRPr lang="en-US" sz="1800" kern="1200" dirty="0"/>
        </a:p>
      </dsp:txBody>
      <dsp:txXfrm rot="-5400000">
        <a:off x="2895599" y="3300468"/>
        <a:ext cx="5431966" cy="555468"/>
      </dsp:txXfrm>
    </dsp:sp>
    <dsp:sp modelId="{8316F35B-D11E-D349-848D-4041A033978A}">
      <dsp:nvSpPr>
        <dsp:cNvPr id="0" name=""/>
        <dsp:cNvSpPr/>
      </dsp:nvSpPr>
      <dsp:spPr>
        <a:xfrm>
          <a:off x="176784" y="3276601"/>
          <a:ext cx="2718814" cy="603202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-176558"/>
                <a:satOff val="-4365"/>
                <a:lumOff val="24988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176558"/>
                <a:satOff val="-4365"/>
                <a:lumOff val="24988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176558"/>
                <a:satOff val="-4365"/>
                <a:lumOff val="249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u="sng" kern="1200" dirty="0"/>
            <a:t>S</a:t>
          </a:r>
          <a:r>
            <a:rPr lang="en-US" sz="1700" kern="1200" dirty="0"/>
            <a:t>ummary (</a:t>
          </a:r>
          <a:r>
            <a:rPr lang="fr-FR" sz="1700" b="0" kern="1200" dirty="0"/>
            <a:t>Résumé)</a:t>
          </a:r>
          <a:endParaRPr lang="en-US" sz="1700" b="0" kern="1200" dirty="0"/>
        </a:p>
      </dsp:txBody>
      <dsp:txXfrm>
        <a:off x="206230" y="3306047"/>
        <a:ext cx="2659922" cy="544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19-Aug-22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19-Aug-22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697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115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913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487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0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19-Aug-22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19-Aug-22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19-Aug-22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19-Aug-22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19-Aug-22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19-Aug-22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19-Aug-22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19-Aug-22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19-Aug-22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19-Aug-22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19-Aug-22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19-Aug-22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3.xml"/><Relationship Id="rId7" Type="http://schemas.openxmlformats.org/officeDocument/2006/relationships/notesSlide" Target="../notesSlides/notesSlide10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1.xml"/><Relationship Id="rId13" Type="http://schemas.openxmlformats.org/officeDocument/2006/relationships/diagramColors" Target="../diagrams/colors1.xml"/><Relationship Id="rId3" Type="http://schemas.openxmlformats.org/officeDocument/2006/relationships/tags" Target="../tags/tag48.xml"/><Relationship Id="rId7" Type="http://schemas.openxmlformats.org/officeDocument/2006/relationships/slideLayout" Target="../slideLayouts/slideLayout1.xml"/><Relationship Id="rId12" Type="http://schemas.openxmlformats.org/officeDocument/2006/relationships/diagramQuickStyle" Target="../diagrams/quickStyle1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11" Type="http://schemas.openxmlformats.org/officeDocument/2006/relationships/diagramLayout" Target="../diagrams/layout1.xml"/><Relationship Id="rId5" Type="http://schemas.openxmlformats.org/officeDocument/2006/relationships/tags" Target="../tags/tag50.xml"/><Relationship Id="rId10" Type="http://schemas.openxmlformats.org/officeDocument/2006/relationships/diagramData" Target="../diagrams/data1.xml"/><Relationship Id="rId4" Type="http://schemas.openxmlformats.org/officeDocument/2006/relationships/tags" Target="../tags/tag49.xml"/><Relationship Id="rId9" Type="http://schemas.openxmlformats.org/officeDocument/2006/relationships/image" Target="../media/image2.png"/><Relationship Id="rId14" Type="http://schemas.microsoft.com/office/2007/relationships/diagramDrawing" Target="../diagrams/drawing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microsoft.com/office/2007/relationships/diagramDrawing" Target="../diagrams/drawing2.xml"/><Relationship Id="rId3" Type="http://schemas.openxmlformats.org/officeDocument/2006/relationships/tags" Target="../tags/tag54.xml"/><Relationship Id="rId7" Type="http://schemas.openxmlformats.org/officeDocument/2006/relationships/notesSlide" Target="../notesSlides/notesSlide12.xml"/><Relationship Id="rId12" Type="http://schemas.openxmlformats.org/officeDocument/2006/relationships/diagramColors" Target="../diagrams/colors2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slideLayout" Target="../slideLayouts/slideLayout1.xml"/><Relationship Id="rId11" Type="http://schemas.openxmlformats.org/officeDocument/2006/relationships/diagramQuickStyle" Target="../diagrams/quickStyle2.xml"/><Relationship Id="rId5" Type="http://schemas.openxmlformats.org/officeDocument/2006/relationships/tags" Target="../tags/tag56.xml"/><Relationship Id="rId10" Type="http://schemas.openxmlformats.org/officeDocument/2006/relationships/diagramLayout" Target="../diagrams/layout2.xml"/><Relationship Id="rId4" Type="http://schemas.openxmlformats.org/officeDocument/2006/relationships/tags" Target="../tags/tag55.xml"/><Relationship Id="rId9" Type="http://schemas.openxmlformats.org/officeDocument/2006/relationships/diagramData" Target="../diagrams/data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microsoft.com/office/2007/relationships/diagramDrawing" Target="../diagrams/drawing3.xml"/><Relationship Id="rId3" Type="http://schemas.openxmlformats.org/officeDocument/2006/relationships/tags" Target="../tags/tag59.xml"/><Relationship Id="rId7" Type="http://schemas.openxmlformats.org/officeDocument/2006/relationships/notesSlide" Target="../notesSlides/notesSlide13.xml"/><Relationship Id="rId12" Type="http://schemas.openxmlformats.org/officeDocument/2006/relationships/diagramColors" Target="../diagrams/colors3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Layout" Target="../slideLayouts/slideLayout1.xml"/><Relationship Id="rId11" Type="http://schemas.openxmlformats.org/officeDocument/2006/relationships/diagramQuickStyle" Target="../diagrams/quickStyle3.xml"/><Relationship Id="rId5" Type="http://schemas.openxmlformats.org/officeDocument/2006/relationships/tags" Target="../tags/tag61.xml"/><Relationship Id="rId10" Type="http://schemas.openxmlformats.org/officeDocument/2006/relationships/diagramLayout" Target="../diagrams/layout3.xml"/><Relationship Id="rId4" Type="http://schemas.openxmlformats.org/officeDocument/2006/relationships/tags" Target="../tags/tag60.xml"/><Relationship Id="rId9" Type="http://schemas.openxmlformats.org/officeDocument/2006/relationships/diagramData" Target="../diagrams/data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microsoft.com/office/2007/relationships/diagramDrawing" Target="../diagrams/drawing4.xml"/><Relationship Id="rId3" Type="http://schemas.openxmlformats.org/officeDocument/2006/relationships/tags" Target="../tags/tag64.xml"/><Relationship Id="rId7" Type="http://schemas.openxmlformats.org/officeDocument/2006/relationships/notesSlide" Target="../notesSlides/notesSlide14.xml"/><Relationship Id="rId12" Type="http://schemas.openxmlformats.org/officeDocument/2006/relationships/diagramColors" Target="../diagrams/colors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Layout" Target="../slideLayouts/slideLayout1.xml"/><Relationship Id="rId11" Type="http://schemas.openxmlformats.org/officeDocument/2006/relationships/diagramQuickStyle" Target="../diagrams/quickStyle4.xml"/><Relationship Id="rId5" Type="http://schemas.openxmlformats.org/officeDocument/2006/relationships/tags" Target="../tags/tag66.xml"/><Relationship Id="rId10" Type="http://schemas.openxmlformats.org/officeDocument/2006/relationships/diagramLayout" Target="../diagrams/layout4.xml"/><Relationship Id="rId4" Type="http://schemas.openxmlformats.org/officeDocument/2006/relationships/tags" Target="../tags/tag65.xml"/><Relationship Id="rId9" Type="http://schemas.openxmlformats.org/officeDocument/2006/relationships/diagramData" Target="../diagrams/data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69.xml"/><Relationship Id="rId7" Type="http://schemas.openxmlformats.org/officeDocument/2006/relationships/tags" Target="../tags/tag73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5" Type="http://schemas.openxmlformats.org/officeDocument/2006/relationships/tags" Target="../tags/tag71.xml"/><Relationship Id="rId10" Type="http://schemas.openxmlformats.org/officeDocument/2006/relationships/image" Target="../media/image2.png"/><Relationship Id="rId4" Type="http://schemas.openxmlformats.org/officeDocument/2006/relationships/tags" Target="../tags/tag70.xml"/><Relationship Id="rId9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6.xml"/><Relationship Id="rId13" Type="http://schemas.openxmlformats.org/officeDocument/2006/relationships/diagramColors" Target="../diagrams/colors5.xml"/><Relationship Id="rId3" Type="http://schemas.openxmlformats.org/officeDocument/2006/relationships/tags" Target="../tags/tag76.xml"/><Relationship Id="rId7" Type="http://schemas.openxmlformats.org/officeDocument/2006/relationships/slideLayout" Target="../slideLayouts/slideLayout1.xml"/><Relationship Id="rId12" Type="http://schemas.openxmlformats.org/officeDocument/2006/relationships/diagramQuickStyle" Target="../diagrams/quickStyle5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11" Type="http://schemas.openxmlformats.org/officeDocument/2006/relationships/diagramLayout" Target="../diagrams/layout5.xml"/><Relationship Id="rId5" Type="http://schemas.openxmlformats.org/officeDocument/2006/relationships/tags" Target="../tags/tag78.xml"/><Relationship Id="rId10" Type="http://schemas.openxmlformats.org/officeDocument/2006/relationships/diagramData" Target="../diagrams/data5.xml"/><Relationship Id="rId4" Type="http://schemas.openxmlformats.org/officeDocument/2006/relationships/tags" Target="../tags/tag77.xml"/><Relationship Id="rId9" Type="http://schemas.openxmlformats.org/officeDocument/2006/relationships/image" Target="../media/image2.png"/><Relationship Id="rId14" Type="http://schemas.microsoft.com/office/2007/relationships/diagramDrawing" Target="../diagrams/drawing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82.xml"/><Relationship Id="rId7" Type="http://schemas.openxmlformats.org/officeDocument/2006/relationships/tags" Target="../tags/tag86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5" Type="http://schemas.openxmlformats.org/officeDocument/2006/relationships/tags" Target="../tags/tag84.xml"/><Relationship Id="rId10" Type="http://schemas.openxmlformats.org/officeDocument/2006/relationships/image" Target="../media/image2.png"/><Relationship Id="rId4" Type="http://schemas.openxmlformats.org/officeDocument/2006/relationships/tags" Target="../tags/tag83.xml"/><Relationship Id="rId9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2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2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3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8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3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8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3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8.xml"/><Relationship Id="rId7" Type="http://schemas.openxmlformats.org/officeDocument/2006/relationships/notesSlide" Target="../notesSlides/notesSlide9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>
            <p:custDataLst>
              <p:tags r:id="rId1"/>
            </p:custDataLst>
          </p:nvPr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1524000" y="3515104"/>
              <a:ext cx="6689943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 err="1">
                  <a:solidFill>
                    <a:schemeClr val="accent4">
                      <a:lumMod val="50000"/>
                    </a:schemeClr>
                  </a:solidFill>
                  <a:effectLst/>
                  <a:latin typeface="Century Gothic"/>
                  <a:ea typeface="Calibri"/>
                  <a:cs typeface="Century Gothic"/>
                </a:rPr>
                <a:t>Concevoir</a:t>
              </a:r>
              <a:r>
                <a:rPr lang="en-US" sz="2800" dirty="0">
                  <a:solidFill>
                    <a:schemeClr val="accent4">
                      <a:lumMod val="50000"/>
                    </a:schemeClr>
                  </a:solidFill>
                  <a:effectLst/>
                  <a:latin typeface="Century Gothic"/>
                  <a:ea typeface="Calibri"/>
                  <a:cs typeface="Century Gothic"/>
                </a:rPr>
                <a:t> un cours </a:t>
              </a: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-500" dirty="0">
                  <a:solidFill>
                    <a:srgbClr val="002060"/>
                  </a:solidFill>
                  <a:latin typeface="Century Gothic"/>
                  <a:ea typeface="Calibri"/>
                  <a:cs typeface="Century Gothic"/>
                </a:rPr>
                <a:t>4 </a:t>
              </a:r>
              <a:endParaRPr lang="en-US" sz="11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050528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Module 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1" name="Text Box 8"/>
          <p:cNvSpPr txBox="1"/>
          <p:nvPr>
            <p:custDataLst>
              <p:tags r:id="rId2"/>
            </p:custDataLst>
          </p:nvPr>
        </p:nvSpPr>
        <p:spPr>
          <a:xfrm>
            <a:off x="1081009" y="1038005"/>
            <a:ext cx="6895691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600" spc="300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Formation des formateur(trice)s </a:t>
            </a:r>
            <a:br>
              <a:rPr lang="en-US" sz="2600" spc="300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</a:br>
            <a:r>
              <a:rPr lang="en-US" sz="2600" spc="300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au maintien de la </a:t>
            </a:r>
            <a:r>
              <a:rPr lang="en-US" sz="2600" spc="300" dirty="0" err="1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paix</a:t>
            </a:r>
            <a:r>
              <a:rPr lang="en-US" sz="2600" spc="300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 </a:t>
            </a:r>
            <a:br>
              <a:rPr lang="en-US" sz="2600" spc="300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</a:br>
            <a:r>
              <a:rPr lang="en-US" sz="2600" spc="300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des Nations </a:t>
            </a:r>
            <a:r>
              <a:rPr lang="en-US" sz="2600" spc="300" dirty="0" err="1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Unies</a:t>
            </a:r>
            <a:endParaRPr lang="en-US" sz="2600" spc="300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>
            <p:custDataLst>
              <p:tags r:id="rId1"/>
            </p:custDataLst>
          </p:nvPr>
        </p:nvSpPr>
        <p:spPr>
          <a:xfrm>
            <a:off x="533400" y="1334321"/>
            <a:ext cx="7772400" cy="5371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Lors de </a:t>
            </a:r>
            <a:r>
              <a:rPr lang="en-US" sz="2400" dirty="0" err="1">
                <a:latin typeface="Century Gothic"/>
                <a:cs typeface="Century Gothic"/>
              </a:rPr>
              <a:t>l’</a:t>
            </a:r>
            <a:r>
              <a:rPr lang="en-US" sz="2400" b="1" dirty="0" err="1">
                <a:latin typeface="Century Gothic"/>
                <a:cs typeface="Century Gothic"/>
              </a:rPr>
              <a:t>analyse</a:t>
            </a:r>
            <a:r>
              <a:rPr lang="en-US" sz="2400" b="1" dirty="0">
                <a:latin typeface="Century Gothic"/>
                <a:cs typeface="Century Gothic"/>
              </a:rPr>
              <a:t> du public cible</a:t>
            </a:r>
            <a:r>
              <a:rPr lang="en-US" sz="2400" dirty="0">
                <a:latin typeface="Century Gothic"/>
                <a:cs typeface="Century Gothic"/>
              </a:rPr>
              <a:t>, </a:t>
            </a:r>
            <a:r>
              <a:rPr lang="en-US" sz="2400" dirty="0" err="1">
                <a:latin typeface="Century Gothic"/>
                <a:cs typeface="Century Gothic"/>
              </a:rPr>
              <a:t>posez-vous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br>
              <a:rPr lang="en-US" sz="2400" dirty="0">
                <a:latin typeface="Century Gothic"/>
                <a:cs typeface="Century Gothic"/>
              </a:rPr>
            </a:br>
            <a:r>
              <a:rPr lang="en-US" sz="2400" dirty="0">
                <a:latin typeface="Century Gothic"/>
                <a:cs typeface="Century Gothic"/>
              </a:rPr>
              <a:t>les questions suivantes :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Que savez-vous de votre public cible ?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Comment pouvez-vous répondre à ses besoins ?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Combien de participant(e)s/animateur(trice)s </a:t>
            </a:r>
            <a:br>
              <a:rPr lang="en-US" sz="2400" dirty="0">
                <a:latin typeface="Century Gothic"/>
                <a:ea typeface="ＭＳ 明朝"/>
                <a:cs typeface="Times New Roman"/>
              </a:rPr>
            </a:br>
            <a:r>
              <a:rPr lang="en-US" sz="2400" dirty="0">
                <a:latin typeface="Century Gothic"/>
                <a:ea typeface="ＭＳ 明朝"/>
                <a:cs typeface="Times New Roman"/>
              </a:rPr>
              <a:t>y aura-t-il ?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Contraintes culturelles ou linguistiques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Espace et technologies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Grades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Expériences et formations préalables </a:t>
            </a:r>
            <a:endParaRPr lang="en-US" sz="2400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>
            <p:custDataLst>
              <p:tags r:id="rId2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</a:t>
            </a:r>
            <a:r>
              <a:rPr lang="en-US" sz="1400" dirty="0" err="1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paix</a:t>
            </a:r>
            <a:endParaRPr lang="en-US" sz="1400" dirty="0">
              <a:solidFill>
                <a:prstClr val="white">
                  <a:lumMod val="50000"/>
                </a:prstClr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8"/>
          <p:cNvPicPr/>
          <p:nvPr>
            <p:custDataLst>
              <p:tags r:id="rId3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2" name="Rectangle 1"/>
          <p:cNvSpPr/>
          <p:nvPr>
            <p:custDataLst>
              <p:tags r:id="rId4"/>
            </p:custDataLst>
          </p:nvPr>
        </p:nvSpPr>
        <p:spPr>
          <a:xfrm>
            <a:off x="0" y="609600"/>
            <a:ext cx="4800600" cy="457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/>
              <a:t>Conception d’un cours : </a:t>
            </a:r>
            <a:r>
              <a:rPr lang="en-US" sz="2400" i="1" dirty="0"/>
              <a:t>Méthode</a:t>
            </a:r>
            <a:r>
              <a:rPr lang="en-US" sz="2400" dirty="0"/>
              <a:t> </a:t>
            </a:r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9 </a:t>
            </a:r>
          </a:p>
        </p:txBody>
      </p:sp>
    </p:spTree>
    <p:extLst>
      <p:ext uri="{BB962C8B-B14F-4D97-AF65-F5344CB8AC3E}">
        <p14:creationId xmlns:p14="http://schemas.microsoft.com/office/powerpoint/2010/main" val="1439635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II. Styles </a:t>
            </a:r>
            <a:r>
              <a:rPr lang="en-US" sz="2800" b="1" dirty="0" err="1">
                <a:solidFill>
                  <a:srgbClr val="002060"/>
                </a:solidFill>
                <a:latin typeface="Century Gothic"/>
                <a:cs typeface="Century Gothic"/>
              </a:rPr>
              <a:t>d’apprentissage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571500" y="1066800"/>
            <a:ext cx="8001000" cy="1822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Les individus apprennent différemment et préfèrent des méthodes ou des styles différents. </a:t>
            </a:r>
            <a:r>
              <a:rPr lang="en-US" sz="2400" dirty="0" err="1">
                <a:latin typeface="Century Gothic"/>
                <a:cs typeface="Century Gothic"/>
              </a:rPr>
              <a:t>Essayez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err="1">
                <a:latin typeface="Century Gothic"/>
                <a:cs typeface="Century Gothic"/>
              </a:rPr>
              <a:t>d’intégrer</a:t>
            </a:r>
            <a:r>
              <a:rPr lang="en-US" sz="2400" dirty="0">
                <a:latin typeface="Century Gothic"/>
                <a:cs typeface="Century Gothic"/>
              </a:rPr>
              <a:t> plusieurs styles </a:t>
            </a:r>
            <a:r>
              <a:rPr lang="en-US" sz="2400" dirty="0" err="1">
                <a:latin typeface="Century Gothic"/>
                <a:cs typeface="Century Gothic"/>
              </a:rPr>
              <a:t>d’apprentissage</a:t>
            </a:r>
            <a:r>
              <a:rPr lang="en-US" sz="2400" dirty="0">
                <a:latin typeface="Century Gothic"/>
                <a:cs typeface="Century Gothic"/>
              </a:rPr>
              <a:t> dans vous cours et activités. </a:t>
            </a:r>
          </a:p>
        </p:txBody>
      </p:sp>
      <p:sp>
        <p:nvSpPr>
          <p:cNvPr id="12" name="TextBox 11"/>
          <p:cNvSpPr txBox="1"/>
          <p:nvPr>
            <p:custDataLst>
              <p:tags r:id="rId3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</a:t>
            </a:r>
            <a:r>
              <a:rPr lang="en-US" sz="1400" dirty="0" err="1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paix</a:t>
            </a:r>
            <a:endParaRPr lang="en-US" sz="1400" dirty="0">
              <a:solidFill>
                <a:prstClr val="white">
                  <a:lumMod val="50000"/>
                </a:prstClr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8"/>
          <p:cNvPicPr/>
          <p:nvPr>
            <p:custDataLst>
              <p:tags r:id="rId4"/>
            </p:custDataLst>
          </p:nvPr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38594933"/>
              </p:ext>
            </p:extLst>
          </p:nvPr>
        </p:nvGraphicFramePr>
        <p:xfrm>
          <a:off x="1524000" y="3073400"/>
          <a:ext cx="6096000" cy="287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0" name="Rectangle 9"/>
          <p:cNvSpPr/>
          <p:nvPr>
            <p:custDataLst>
              <p:tags r:id="rId6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10 </a:t>
            </a:r>
          </a:p>
        </p:txBody>
      </p:sp>
    </p:spTree>
    <p:extLst>
      <p:ext uri="{BB962C8B-B14F-4D97-AF65-F5344CB8AC3E}">
        <p14:creationId xmlns:p14="http://schemas.microsoft.com/office/powerpoint/2010/main" val="2950359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>
            <p:custDataLst>
              <p:tags r:id="rId1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</a:t>
            </a:r>
            <a:r>
              <a:rPr lang="en-US" sz="1400" dirty="0" err="1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paix</a:t>
            </a:r>
            <a:endParaRPr lang="en-US" sz="1400" dirty="0">
              <a:solidFill>
                <a:prstClr val="white">
                  <a:lumMod val="50000"/>
                </a:prstClr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8"/>
          <p:cNvPicPr/>
          <p:nvPr>
            <p:custDataLst>
              <p:tags r:id="rId2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267220303"/>
              </p:ext>
            </p:extLst>
          </p:nvPr>
        </p:nvGraphicFramePr>
        <p:xfrm>
          <a:off x="76200" y="304800"/>
          <a:ext cx="6096000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457200" y="1828800"/>
            <a:ext cx="8305800" cy="4363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Century Gothic"/>
                <a:ea typeface="ＭＳ 明朝"/>
                <a:cs typeface="Times New Roman"/>
              </a:rPr>
              <a:t>Exemples :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Matériel écrit ou </a:t>
            </a:r>
            <a:r>
              <a:rPr lang="en-US" sz="2400" dirty="0" err="1">
                <a:latin typeface="Century Gothic"/>
                <a:ea typeface="ＭＳ 明朝"/>
                <a:cs typeface="Times New Roman"/>
              </a:rPr>
              <a:t>feuillets</a:t>
            </a:r>
            <a:r>
              <a:rPr lang="en-US" sz="2400" dirty="0">
                <a:latin typeface="Century Gothic"/>
                <a:ea typeface="ＭＳ 明朝"/>
                <a:cs typeface="Times New Roman"/>
              </a:rPr>
              <a:t> </a:t>
            </a:r>
            <a:r>
              <a:rPr lang="en-US" sz="2400" dirty="0" err="1">
                <a:latin typeface="Century Gothic"/>
                <a:ea typeface="ＭＳ 明朝"/>
                <a:cs typeface="Times New Roman"/>
              </a:rPr>
              <a:t>d’information</a:t>
            </a:r>
            <a:r>
              <a:rPr lang="en-US" sz="2400" dirty="0">
                <a:latin typeface="Century Gothic"/>
                <a:ea typeface="ＭＳ 明朝"/>
                <a:cs typeface="Times New Roman"/>
              </a:rPr>
              <a:t> 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Aides visuelles (ex. : graphiques, tableaux, diapositives, photos, vidéos, etc.) 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Jeux de rôle, démonstrations, visites de terrain/</a:t>
            </a:r>
            <a:r>
              <a:rPr lang="en-US" sz="2400" dirty="0" err="1">
                <a:latin typeface="Century Gothic"/>
                <a:ea typeface="ＭＳ 明朝"/>
                <a:cs typeface="Times New Roman"/>
              </a:rPr>
              <a:t>d’étude</a:t>
            </a:r>
            <a:r>
              <a:rPr lang="en-US" sz="2400" dirty="0">
                <a:latin typeface="Century Gothic"/>
                <a:ea typeface="ＭＳ 明朝"/>
                <a:cs typeface="Times New Roman"/>
              </a:rPr>
              <a:t> 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Tableaux-papier à feuilles mobiles, papillons 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Couleurs et codes couleur 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Études de cas </a:t>
            </a:r>
            <a:endParaRPr lang="en-US" sz="2400" dirty="0">
              <a:latin typeface="Cambria"/>
              <a:ea typeface="ＭＳ 明朝"/>
              <a:cs typeface="Times New Roman"/>
            </a:endParaRP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11 </a:t>
            </a:r>
          </a:p>
        </p:txBody>
      </p:sp>
    </p:spTree>
    <p:extLst>
      <p:ext uri="{BB962C8B-B14F-4D97-AF65-F5344CB8AC3E}">
        <p14:creationId xmlns:p14="http://schemas.microsoft.com/office/powerpoint/2010/main" val="634033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>
            <p:custDataLst>
              <p:tags r:id="rId1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</a:t>
            </a:r>
            <a:r>
              <a:rPr lang="en-US" sz="1400" dirty="0" err="1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paix</a:t>
            </a:r>
            <a:endParaRPr lang="en-US" sz="1400" dirty="0">
              <a:solidFill>
                <a:prstClr val="white">
                  <a:lumMod val="50000"/>
                </a:prstClr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8"/>
          <p:cNvPicPr/>
          <p:nvPr>
            <p:custDataLst>
              <p:tags r:id="rId2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457200" y="1981200"/>
            <a:ext cx="8305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Century Gothic"/>
                <a:ea typeface="ＭＳ 明朝"/>
                <a:cs typeface="Times New Roman"/>
              </a:rPr>
              <a:t>Exemples :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Transmission </a:t>
            </a:r>
            <a:r>
              <a:rPr lang="en-US" sz="2400" dirty="0" err="1">
                <a:latin typeface="Century Gothic"/>
                <a:ea typeface="ＭＳ 明朝"/>
                <a:cs typeface="Times New Roman"/>
              </a:rPr>
              <a:t>d’instructions</a:t>
            </a:r>
            <a:r>
              <a:rPr lang="en-US" sz="2400" dirty="0">
                <a:latin typeface="Century Gothic"/>
                <a:ea typeface="ＭＳ 明朝"/>
                <a:cs typeface="Times New Roman"/>
              </a:rPr>
              <a:t> à voix haute 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Discussions de groupe 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Retour oral sur les activités et les travaux écrits 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Exposés 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Expression orale </a:t>
            </a:r>
            <a:endParaRPr lang="en-US" sz="2400" dirty="0">
              <a:effectLst/>
              <a:latin typeface="Cambria"/>
              <a:ea typeface="ＭＳ 明朝"/>
              <a:cs typeface="Times New Roman"/>
            </a:endParaRPr>
          </a:p>
        </p:txBody>
      </p:sp>
      <p:graphicFrame>
        <p:nvGraphicFramePr>
          <p:cNvPr id="13" name="Diagram 12"/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48145881"/>
              </p:ext>
            </p:extLst>
          </p:nvPr>
        </p:nvGraphicFramePr>
        <p:xfrm>
          <a:off x="76200" y="330200"/>
          <a:ext cx="6096000" cy="142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12 </a:t>
            </a:r>
          </a:p>
        </p:txBody>
      </p:sp>
    </p:spTree>
    <p:extLst>
      <p:ext uri="{BB962C8B-B14F-4D97-AF65-F5344CB8AC3E}">
        <p14:creationId xmlns:p14="http://schemas.microsoft.com/office/powerpoint/2010/main" val="1569413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>
            <p:custDataLst>
              <p:tags r:id="rId1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</a:t>
            </a:r>
            <a:r>
              <a:rPr lang="en-US" sz="1400" dirty="0" err="1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paix</a:t>
            </a:r>
            <a:endParaRPr lang="en-US" sz="1400" dirty="0">
              <a:solidFill>
                <a:prstClr val="white">
                  <a:lumMod val="50000"/>
                </a:prstClr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8"/>
          <p:cNvPicPr/>
          <p:nvPr>
            <p:custDataLst>
              <p:tags r:id="rId2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457200" y="1981200"/>
            <a:ext cx="8610600" cy="2922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Century Gothic"/>
                <a:ea typeface="ＭＳ 明朝"/>
                <a:cs typeface="Times New Roman"/>
              </a:rPr>
              <a:t>Exemples :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Jeux de rôle et </a:t>
            </a:r>
            <a:r>
              <a:rPr lang="en-US" sz="2400" dirty="0" err="1">
                <a:latin typeface="Century Gothic"/>
                <a:ea typeface="ＭＳ 明朝"/>
                <a:cs typeface="Times New Roman"/>
              </a:rPr>
              <a:t>démonstration</a:t>
            </a:r>
            <a:r>
              <a:rPr lang="en-US" sz="2400" dirty="0">
                <a:latin typeface="Century Gothic"/>
                <a:ea typeface="ＭＳ 明朝"/>
                <a:cs typeface="Times New Roman"/>
              </a:rPr>
              <a:t> de techniques/compétences 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Simulations et visites de terrain 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Activités qui impliquent un mouvement physique 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Autres types </a:t>
            </a:r>
            <a:r>
              <a:rPr lang="en-US" sz="2400" dirty="0" err="1">
                <a:latin typeface="Century Gothic"/>
                <a:ea typeface="ＭＳ 明朝"/>
                <a:cs typeface="Times New Roman"/>
              </a:rPr>
              <a:t>d’apprentissage</a:t>
            </a:r>
            <a:r>
              <a:rPr lang="en-US" sz="2400" dirty="0">
                <a:latin typeface="Century Gothic"/>
                <a:ea typeface="ＭＳ 明朝"/>
                <a:cs typeface="Times New Roman"/>
              </a:rPr>
              <a:t> « pratique » </a:t>
            </a:r>
            <a:endParaRPr lang="en-US" sz="2400" dirty="0">
              <a:effectLst/>
              <a:latin typeface="Cambria"/>
              <a:ea typeface="ＭＳ 明朝"/>
              <a:cs typeface="Times New Roman"/>
            </a:endParaRPr>
          </a:p>
        </p:txBody>
      </p:sp>
      <p:graphicFrame>
        <p:nvGraphicFramePr>
          <p:cNvPr id="13" name="Diagram 12"/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76444228"/>
              </p:ext>
            </p:extLst>
          </p:nvPr>
        </p:nvGraphicFramePr>
        <p:xfrm>
          <a:off x="76200" y="330200"/>
          <a:ext cx="6096000" cy="142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13 </a:t>
            </a:r>
          </a:p>
        </p:txBody>
      </p:sp>
    </p:spTree>
    <p:extLst>
      <p:ext uri="{BB962C8B-B14F-4D97-AF65-F5344CB8AC3E}">
        <p14:creationId xmlns:p14="http://schemas.microsoft.com/office/powerpoint/2010/main" val="2999289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>
            <p:custDataLst>
              <p:tags r:id="rId1"/>
            </p:custDataLst>
          </p:nvPr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2"/>
            </p:custDataLst>
          </p:nvPr>
        </p:nvSpPr>
        <p:spPr>
          <a:xfrm>
            <a:off x="609600" y="16002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Consignes :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Parcourez les descriptions de plusieurs des </a:t>
            </a:r>
            <a:r>
              <a:rPr lang="en-US" sz="2400" dirty="0" err="1">
                <a:latin typeface="Century Gothic" panose="020B0502020202020204" pitchFamily="34" charset="0"/>
              </a:rPr>
              <a:t>activités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d’apprentissage</a:t>
            </a:r>
            <a:r>
              <a:rPr lang="en-US" sz="2400" dirty="0">
                <a:latin typeface="Century Gothic" panose="020B0502020202020204" pitchFamily="34" charset="0"/>
              </a:rPr>
              <a:t>.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Quels sont les styles </a:t>
            </a:r>
            <a:r>
              <a:rPr lang="en-US" sz="2400" dirty="0" err="1">
                <a:latin typeface="Century Gothic" panose="020B0502020202020204" pitchFamily="34" charset="0"/>
              </a:rPr>
              <a:t>d’apprentissage</a:t>
            </a:r>
            <a:r>
              <a:rPr lang="en-US" sz="2400" dirty="0">
                <a:latin typeface="Century Gothic" panose="020B0502020202020204" pitchFamily="34" charset="0"/>
              </a:rPr>
              <a:t> utilisés ?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Dans quelles circonstances chaque </a:t>
            </a:r>
            <a:r>
              <a:rPr lang="en-US" sz="2400" dirty="0" err="1">
                <a:latin typeface="Century Gothic" panose="020B0502020202020204" pitchFamily="34" charset="0"/>
              </a:rPr>
              <a:t>activité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br>
              <a:rPr lang="en-US" sz="2400" dirty="0">
                <a:latin typeface="Century Gothic" panose="020B0502020202020204" pitchFamily="34" charset="0"/>
              </a:rPr>
            </a:br>
            <a:r>
              <a:rPr lang="en-US" sz="2400" dirty="0" err="1">
                <a:latin typeface="Century Gothic" panose="020B0502020202020204" pitchFamily="34" charset="0"/>
              </a:rPr>
              <a:t>peut-elle</a:t>
            </a:r>
            <a:r>
              <a:rPr lang="en-US" sz="2400" dirty="0">
                <a:latin typeface="Century Gothic" panose="020B0502020202020204" pitchFamily="34" charset="0"/>
              </a:rPr>
              <a:t> être utile ? </a:t>
            </a:r>
          </a:p>
          <a:p>
            <a:pPr>
              <a:spcAft>
                <a:spcPts val="600"/>
              </a:spcAft>
            </a:pPr>
            <a:endParaRPr lang="en-US" sz="2400" b="1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latin typeface="Century Gothic" panose="020B0502020202020204" pitchFamily="34" charset="0"/>
              </a:rPr>
              <a:t>Temps imparti </a:t>
            </a:r>
            <a:r>
              <a:rPr lang="en-US" sz="2400" dirty="0">
                <a:latin typeface="Century Gothic" panose="020B0502020202020204" pitchFamily="34" charset="0"/>
              </a:rPr>
              <a:t>: 20 minutes 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914400" y="381000"/>
            <a:ext cx="4426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002060"/>
                </a:solidFill>
                <a:latin typeface="Century Gothic"/>
                <a:cs typeface="Century Gothic"/>
              </a:rPr>
              <a:t>Activité</a:t>
            </a:r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entury Gothic"/>
                <a:cs typeface="Century Gothic"/>
              </a:rPr>
              <a:t>d’apprentissage</a:t>
            </a:r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 4.1 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4"/>
            </p:custDataLst>
          </p:nvPr>
        </p:nvSpPr>
        <p:spPr>
          <a:xfrm>
            <a:off x="457200" y="914400"/>
            <a:ext cx="89325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002060"/>
                </a:solidFill>
                <a:latin typeface="Century Gothic"/>
                <a:cs typeface="Century Gothic"/>
              </a:rPr>
              <a:t>Activités de cours selon plusieurs styles </a:t>
            </a:r>
            <a:r>
              <a:rPr lang="en-US" sz="2400" dirty="0" err="1">
                <a:solidFill>
                  <a:srgbClr val="002060"/>
                </a:solidFill>
                <a:latin typeface="Century Gothic"/>
                <a:cs typeface="Century Gothic"/>
              </a:rPr>
              <a:t>d’apprentissage</a:t>
            </a:r>
            <a:r>
              <a:rPr lang="en-US" sz="2400" dirty="0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</a:p>
        </p:txBody>
      </p:sp>
      <p:sp>
        <p:nvSpPr>
          <p:cNvPr id="10" name="TextBox 9"/>
          <p:cNvSpPr txBox="1"/>
          <p:nvPr>
            <p:custDataLst>
              <p:tags r:id="rId5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</a:t>
            </a:r>
            <a:r>
              <a:rPr lang="en-US" sz="1400" dirty="0" err="1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paix</a:t>
            </a:r>
            <a:endParaRPr lang="en-US" sz="1400" dirty="0">
              <a:solidFill>
                <a:prstClr val="white">
                  <a:lumMod val="50000"/>
                </a:prstClr>
              </a:solidFill>
              <a:latin typeface="Century Gothic"/>
              <a:cs typeface="Century Gothic"/>
            </a:endParaRPr>
          </a:p>
        </p:txBody>
      </p:sp>
      <p:pic>
        <p:nvPicPr>
          <p:cNvPr id="11" name="Picture 10"/>
          <p:cNvPicPr/>
          <p:nvPr>
            <p:custDataLst>
              <p:tags r:id="rId6"/>
            </p:custDataLst>
          </p:nvPr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13" name="Rectangle 12"/>
          <p:cNvSpPr/>
          <p:nvPr>
            <p:custDataLst>
              <p:tags r:id="rId7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14 </a:t>
            </a:r>
          </a:p>
        </p:txBody>
      </p:sp>
    </p:spTree>
    <p:extLst>
      <p:ext uri="{BB962C8B-B14F-4D97-AF65-F5344CB8AC3E}">
        <p14:creationId xmlns:p14="http://schemas.microsoft.com/office/powerpoint/2010/main" val="251114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III. Le modèle BOPPPS </a:t>
            </a: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457200" y="1066800"/>
            <a:ext cx="8001000" cy="96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Le modèle BOPPPS est un cadre utile pour organiser un cours. </a:t>
            </a:r>
          </a:p>
        </p:txBody>
      </p:sp>
      <p:sp>
        <p:nvSpPr>
          <p:cNvPr id="12" name="TextBox 11"/>
          <p:cNvSpPr txBox="1"/>
          <p:nvPr>
            <p:custDataLst>
              <p:tags r:id="rId3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</a:t>
            </a:r>
            <a:r>
              <a:rPr lang="en-US" sz="1400" dirty="0" err="1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paix</a:t>
            </a:r>
            <a:endParaRPr lang="en-US" sz="1400" dirty="0">
              <a:solidFill>
                <a:prstClr val="white">
                  <a:lumMod val="50000"/>
                </a:prstClr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8"/>
          <p:cNvPicPr/>
          <p:nvPr>
            <p:custDataLst>
              <p:tags r:id="rId4"/>
            </p:custDataLst>
          </p:nvPr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267768517"/>
              </p:ext>
            </p:extLst>
          </p:nvPr>
        </p:nvGraphicFramePr>
        <p:xfrm>
          <a:off x="304800" y="2209800"/>
          <a:ext cx="85344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15 </a:t>
            </a:r>
          </a:p>
        </p:txBody>
      </p:sp>
    </p:spTree>
    <p:extLst>
      <p:ext uri="{BB962C8B-B14F-4D97-AF65-F5344CB8AC3E}">
        <p14:creationId xmlns:p14="http://schemas.microsoft.com/office/powerpoint/2010/main" val="515266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>
            <p:custDataLst>
              <p:tags r:id="rId1"/>
            </p:custDataLst>
          </p:nvPr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2"/>
            </p:custDataLst>
          </p:nvPr>
        </p:nvSpPr>
        <p:spPr>
          <a:xfrm>
            <a:off x="381000" y="1441350"/>
            <a:ext cx="8534400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Consignes : 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Commencez à planifier votre leçon à </a:t>
            </a:r>
            <a:r>
              <a:rPr lang="en-US" sz="2400" dirty="0" err="1">
                <a:latin typeface="Century Gothic" panose="020B0502020202020204" pitchFamily="34" charset="0"/>
              </a:rPr>
              <a:t>l’aide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br>
              <a:rPr lang="en-US" sz="2400" dirty="0">
                <a:latin typeface="Century Gothic" panose="020B0502020202020204" pitchFamily="34" charset="0"/>
              </a:rPr>
            </a:br>
            <a:r>
              <a:rPr lang="en-US" sz="2400" dirty="0">
                <a:latin typeface="Century Gothic" panose="020B0502020202020204" pitchFamily="34" charset="0"/>
              </a:rPr>
              <a:t>du modèle fourni 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Gardez à </a:t>
            </a:r>
            <a:r>
              <a:rPr lang="en-US" sz="2400" dirty="0" err="1">
                <a:latin typeface="Century Gothic" panose="020B0502020202020204" pitchFamily="34" charset="0"/>
              </a:rPr>
              <a:t>l’esprit</a:t>
            </a:r>
            <a:r>
              <a:rPr lang="en-US" sz="2400" dirty="0">
                <a:latin typeface="Century Gothic" panose="020B0502020202020204" pitchFamily="34" charset="0"/>
              </a:rPr>
              <a:t> les éléments suivants : 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dirty="0">
                <a:latin typeface="Century Gothic" panose="020B0502020202020204" pitchFamily="34" charset="0"/>
              </a:rPr>
              <a:t>Public cible 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dirty="0" err="1">
                <a:latin typeface="Century Gothic" panose="020B0502020202020204" pitchFamily="34" charset="0"/>
              </a:rPr>
              <a:t>Objectifs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err="1">
                <a:latin typeface="Century Gothic" panose="020B0502020202020204" pitchFamily="34" charset="0"/>
              </a:rPr>
              <a:t>d’apprentissage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dirty="0">
                <a:latin typeface="Century Gothic" panose="020B0502020202020204" pitchFamily="34" charset="0"/>
              </a:rPr>
              <a:t>Styles </a:t>
            </a:r>
            <a:r>
              <a:rPr lang="en-US" sz="2400" dirty="0" err="1">
                <a:latin typeface="Century Gothic" panose="020B0502020202020204" pitchFamily="34" charset="0"/>
              </a:rPr>
              <a:t>d’apprentissage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</a:p>
          <a:p>
            <a:pPr marL="800100" lvl="1" indent="-342900">
              <a:spcAft>
                <a:spcPts val="600"/>
              </a:spcAft>
              <a:buFont typeface="Courier New"/>
              <a:buChar char="o"/>
            </a:pPr>
            <a:r>
              <a:rPr lang="en-US" sz="2400" dirty="0">
                <a:latin typeface="Century Gothic" panose="020B0502020202020204" pitchFamily="34" charset="0"/>
              </a:rPr>
              <a:t>Modèle BOPPPS 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Répondez aux questions de réflexion sur le plan </a:t>
            </a:r>
            <a:br>
              <a:rPr lang="en-US" sz="2400" dirty="0">
                <a:latin typeface="Century Gothic" panose="020B0502020202020204" pitchFamily="34" charset="0"/>
              </a:rPr>
            </a:br>
            <a:r>
              <a:rPr lang="en-US" sz="2400" dirty="0">
                <a:latin typeface="Century Gothic" panose="020B0502020202020204" pitchFamily="34" charset="0"/>
              </a:rPr>
              <a:t>de </a:t>
            </a:r>
            <a:r>
              <a:rPr lang="en-US" sz="2400" dirty="0" err="1">
                <a:latin typeface="Century Gothic" panose="020B0502020202020204" pitchFamily="34" charset="0"/>
              </a:rPr>
              <a:t>cours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endParaRPr lang="en-US" sz="2400" b="1" dirty="0">
              <a:latin typeface="Century Gothic" panose="020B0502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b="1" dirty="0">
                <a:latin typeface="Century Gothic" panose="020B0502020202020204" pitchFamily="34" charset="0"/>
              </a:rPr>
              <a:t>Temps imparti </a:t>
            </a:r>
            <a:r>
              <a:rPr lang="en-US" sz="2400" dirty="0">
                <a:latin typeface="Century Gothic" panose="020B0502020202020204" pitchFamily="34" charset="0"/>
              </a:rPr>
              <a:t>:</a:t>
            </a:r>
            <a:r>
              <a:rPr lang="en-US" sz="2400" b="1" dirty="0">
                <a:latin typeface="Century Gothic" panose="020B0502020202020204" pitchFamily="34" charset="0"/>
              </a:rPr>
              <a:t> </a:t>
            </a:r>
            <a:r>
              <a:rPr lang="en-US" sz="2400" dirty="0">
                <a:latin typeface="Century Gothic" panose="020B0502020202020204" pitchFamily="34" charset="0"/>
              </a:rPr>
              <a:t>Variable (pas de limite dans le temps) 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914400" y="381000"/>
            <a:ext cx="4426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002060"/>
                </a:solidFill>
                <a:latin typeface="Century Gothic"/>
                <a:cs typeface="Century Gothic"/>
              </a:rPr>
              <a:t>Activité</a:t>
            </a:r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entury Gothic"/>
                <a:cs typeface="Century Gothic"/>
              </a:rPr>
              <a:t>d’apprentissage</a:t>
            </a:r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 4.2 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4"/>
            </p:custDataLst>
          </p:nvPr>
        </p:nvSpPr>
        <p:spPr>
          <a:xfrm>
            <a:off x="914400" y="914400"/>
            <a:ext cx="4988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002060"/>
                </a:solidFill>
                <a:latin typeface="Century Gothic"/>
                <a:cs typeface="Century Gothic"/>
              </a:rPr>
              <a:t>Conception d’un plan de cours </a:t>
            </a:r>
          </a:p>
        </p:txBody>
      </p:sp>
      <p:sp>
        <p:nvSpPr>
          <p:cNvPr id="10" name="TextBox 9"/>
          <p:cNvSpPr txBox="1"/>
          <p:nvPr>
            <p:custDataLst>
              <p:tags r:id="rId5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</a:t>
            </a:r>
            <a:r>
              <a:rPr lang="en-US" sz="1400" dirty="0" err="1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paix</a:t>
            </a:r>
            <a:endParaRPr lang="en-US" sz="1400" dirty="0">
              <a:solidFill>
                <a:prstClr val="white">
                  <a:lumMod val="50000"/>
                </a:prstClr>
              </a:solidFill>
              <a:latin typeface="Century Gothic"/>
              <a:cs typeface="Century Gothic"/>
            </a:endParaRPr>
          </a:p>
        </p:txBody>
      </p:sp>
      <p:pic>
        <p:nvPicPr>
          <p:cNvPr id="11" name="Picture 10"/>
          <p:cNvPicPr/>
          <p:nvPr>
            <p:custDataLst>
              <p:tags r:id="rId6"/>
            </p:custDataLst>
          </p:nvPr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13" name="Rectangle 12"/>
          <p:cNvSpPr/>
          <p:nvPr>
            <p:custDataLst>
              <p:tags r:id="rId7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16 </a:t>
            </a:r>
          </a:p>
        </p:txBody>
      </p:sp>
    </p:spTree>
    <p:extLst>
      <p:ext uri="{BB962C8B-B14F-4D97-AF65-F5344CB8AC3E}">
        <p14:creationId xmlns:p14="http://schemas.microsoft.com/office/powerpoint/2010/main" val="3669862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>
            <p:custDataLst>
              <p:tags r:id="rId1"/>
            </p:custDataLst>
          </p:nvPr>
        </p:nvSpPr>
        <p:spPr>
          <a:xfrm>
            <a:off x="381000" y="381000"/>
            <a:ext cx="83820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Résumé </a:t>
            </a:r>
          </a:p>
          <a:p>
            <a:pPr marL="342900" indent="-342900">
              <a:lnSpc>
                <a:spcPct val="130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Il existe différentes stratégies pour </a:t>
            </a:r>
            <a:r>
              <a:rPr lang="en-US" sz="2400" dirty="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déterminer</a:t>
            </a: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 </a:t>
            </a:r>
            <a:b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</a:b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 séquençage et le </a:t>
            </a:r>
            <a:r>
              <a:rPr lang="en-US" sz="2400" dirty="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déroulement</a:t>
            </a: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 d’un </a:t>
            </a:r>
            <a:r>
              <a:rPr lang="en-US" sz="2400" dirty="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cours</a:t>
            </a:r>
            <a:endParaRPr lang="en-US" sz="24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342900" indent="-342900">
              <a:lnSpc>
                <a:spcPct val="130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Les </a:t>
            </a:r>
            <a:r>
              <a:rPr lang="en-US" sz="2400" dirty="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objectifs</a:t>
            </a: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d’apprentissage</a:t>
            </a: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 et </a:t>
            </a:r>
            <a:r>
              <a:rPr lang="en-US" sz="2400" dirty="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l’analyse</a:t>
            </a: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 du public cible doivent guider le choix de la méthode à </a:t>
            </a:r>
            <a:r>
              <a:rPr lang="en-US" sz="2400" dirty="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utiliser</a:t>
            </a: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 </a:t>
            </a:r>
          </a:p>
          <a:p>
            <a:pPr marL="342900" indent="-342900">
              <a:lnSpc>
                <a:spcPct val="130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Les activités de cours devraient reposer sur plusieurs méthodes (visuelle, auditive et </a:t>
            </a:r>
            <a:r>
              <a:rPr lang="en-US" sz="2400" dirty="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kinesthésique</a:t>
            </a: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)</a:t>
            </a:r>
          </a:p>
          <a:p>
            <a:pPr marL="342900" indent="-342900">
              <a:lnSpc>
                <a:spcPct val="130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 modèle BOPPPS est un cadre utile pour organiser un </a:t>
            </a:r>
            <a:r>
              <a:rPr lang="en-US" sz="2400" dirty="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cours</a:t>
            </a:r>
            <a:endParaRPr lang="en-US" sz="2400" dirty="0">
              <a:solidFill>
                <a:schemeClr val="tx1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</a:t>
            </a:r>
            <a:r>
              <a:rPr lang="en-US" sz="1400" dirty="0" err="1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paix</a:t>
            </a:r>
            <a:endParaRPr lang="en-US" sz="1400" dirty="0">
              <a:solidFill>
                <a:prstClr val="white">
                  <a:lumMod val="50000"/>
                </a:prstClr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>
            <p:custDataLst>
              <p:tags r:id="rId3"/>
            </p:custDataLst>
          </p:nvPr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596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>
            <p:custDataLst>
              <p:tags r:id="rId1"/>
            </p:custDataLst>
          </p:nvPr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Intérêt</a:t>
            </a: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800"/>
              </a:spcAft>
              <a:buFont typeface="Wingdings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Il est </a:t>
            </a:r>
            <a:r>
              <a:rPr lang="en-US" sz="2400" dirty="0" err="1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essentiel</a:t>
            </a:r>
            <a:r>
              <a:rPr lang="en-US" sz="2400" dirty="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 de bien </a:t>
            </a:r>
            <a:r>
              <a:rPr lang="en-US" sz="2400" dirty="0" err="1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élaborer</a:t>
            </a:r>
            <a:r>
              <a:rPr lang="en-US" sz="2400" dirty="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 les </a:t>
            </a:r>
            <a:r>
              <a:rPr lang="en-US" sz="2400" dirty="0" err="1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cours</a:t>
            </a:r>
            <a:r>
              <a:rPr lang="en-US" sz="2400" dirty="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, </a:t>
            </a:r>
            <a:br>
              <a:rPr lang="en-US" sz="2400" dirty="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</a:br>
            <a:r>
              <a:rPr lang="en-US" sz="2400" dirty="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avec </a:t>
            </a:r>
            <a:r>
              <a:rPr lang="en-US" sz="2400" dirty="0" err="1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méthode</a:t>
            </a:r>
            <a:r>
              <a:rPr lang="en-US" sz="2400" dirty="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, pour atteindre les </a:t>
            </a:r>
            <a:r>
              <a:rPr lang="en-US" sz="2400" dirty="0" err="1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objectifs</a:t>
            </a:r>
            <a:r>
              <a:rPr lang="en-US" sz="2400" dirty="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 </a:t>
            </a:r>
            <a:br>
              <a:rPr lang="en-US" sz="2400" dirty="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</a:br>
            <a:r>
              <a:rPr lang="en-US" sz="2400" dirty="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de la formation </a:t>
            </a:r>
          </a:p>
          <a:p>
            <a:pPr marL="342900" indent="-342900">
              <a:lnSpc>
                <a:spcPct val="115000"/>
              </a:lnSpc>
              <a:spcAft>
                <a:spcPts val="1800"/>
              </a:spcAft>
              <a:buFont typeface="Wingdings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Les cours doivent être adaptés aux </a:t>
            </a:r>
            <a:r>
              <a:rPr lang="en-US" sz="2400" dirty="0" err="1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besoins</a:t>
            </a:r>
            <a:r>
              <a:rPr lang="en-US" sz="2400" dirty="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 </a:t>
            </a:r>
            <a:br>
              <a:rPr lang="en-US" sz="2400" dirty="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</a:br>
            <a:r>
              <a:rPr lang="en-US" sz="2400" dirty="0">
                <a:solidFill>
                  <a:schemeClr val="tx1"/>
                </a:solidFill>
                <a:latin typeface="Century Gothic"/>
                <a:ea typeface="Calibri"/>
                <a:cs typeface="Century Gothic"/>
              </a:rPr>
              <a:t>du public cible </a:t>
            </a:r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</a:t>
            </a:r>
            <a:r>
              <a:rPr lang="en-US" sz="1400" dirty="0" err="1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paix</a:t>
            </a:r>
            <a:endParaRPr lang="en-US" sz="1400" dirty="0">
              <a:solidFill>
                <a:prstClr val="white">
                  <a:lumMod val="50000"/>
                </a:prstClr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>
            <p:custDataLst>
              <p:tags r:id="rId3"/>
            </p:custDataLst>
          </p:nvPr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1 </a:t>
            </a:r>
          </a:p>
        </p:txBody>
      </p:sp>
    </p:spTree>
    <p:extLst>
      <p:ext uri="{BB962C8B-B14F-4D97-AF65-F5344CB8AC3E}">
        <p14:creationId xmlns:p14="http://schemas.microsoft.com/office/powerpoint/2010/main" val="3203080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>
            <p:custDataLst>
              <p:tags r:id="rId1"/>
            </p:custDataLst>
          </p:nvPr>
        </p:nvSpPr>
        <p:spPr>
          <a:xfrm>
            <a:off x="565407" y="533400"/>
            <a:ext cx="8153400" cy="57912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999"/>
              </a:lnSpc>
              <a:spcAft>
                <a:spcPts val="600"/>
              </a:spcAft>
            </a:pPr>
            <a:r>
              <a:rPr lang="en-US" sz="3200" b="1" dirty="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Objectifs</a:t>
            </a: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d’apprentissage</a:t>
            </a: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 du module 4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4999"/>
              </a:lnSpc>
              <a:spcBef>
                <a:spcPts val="0"/>
              </a:spcBef>
              <a:spcAft>
                <a:spcPts val="1800"/>
              </a:spcAft>
            </a:pPr>
            <a:endParaRPr lang="en-US" sz="1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4999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300" dirty="0">
                <a:solidFill>
                  <a:srgbClr val="000000"/>
                </a:solidFill>
                <a:effectLst/>
                <a:latin typeface="Century Gothic"/>
                <a:ea typeface="Calibri"/>
                <a:cs typeface="Century Gothic"/>
              </a:rPr>
              <a:t>Les apprenant(e)s seront capables de :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300" dirty="0">
                <a:latin typeface="Century Gothic"/>
                <a:ea typeface="ＭＳ 明朝"/>
                <a:cs typeface="Times New Roman"/>
              </a:rPr>
              <a:t>Concevoir des activités de formation avec une </a:t>
            </a:r>
            <a:r>
              <a:rPr lang="en-US" sz="2300" dirty="0" err="1">
                <a:latin typeface="Century Gothic"/>
                <a:ea typeface="ＭＳ 明朝"/>
                <a:cs typeface="Times New Roman"/>
              </a:rPr>
              <a:t>séquence</a:t>
            </a:r>
            <a:r>
              <a:rPr lang="en-US" sz="2300" dirty="0">
                <a:latin typeface="Century Gothic"/>
                <a:ea typeface="ＭＳ 明朝"/>
                <a:cs typeface="Times New Roman"/>
              </a:rPr>
              <a:t> </a:t>
            </a:r>
            <a:r>
              <a:rPr lang="en-US" sz="2300" dirty="0" err="1">
                <a:latin typeface="Century Gothic"/>
                <a:ea typeface="ＭＳ 明朝"/>
                <a:cs typeface="Times New Roman"/>
              </a:rPr>
              <a:t>d’apprentissage</a:t>
            </a:r>
            <a:r>
              <a:rPr lang="en-US" sz="2300" dirty="0">
                <a:latin typeface="Century Gothic"/>
                <a:ea typeface="ＭＳ 明朝"/>
                <a:cs typeface="Times New Roman"/>
              </a:rPr>
              <a:t> logique pour </a:t>
            </a:r>
            <a:r>
              <a:rPr lang="en-US" sz="2300" dirty="0" err="1">
                <a:latin typeface="Century Gothic"/>
                <a:ea typeface="ＭＳ 明朝"/>
                <a:cs typeface="Times New Roman"/>
              </a:rPr>
              <a:t>atteindre</a:t>
            </a:r>
            <a:r>
              <a:rPr lang="en-US" sz="2300" dirty="0">
                <a:latin typeface="Century Gothic"/>
                <a:ea typeface="ＭＳ 明朝"/>
                <a:cs typeface="Times New Roman"/>
              </a:rPr>
              <a:t> </a:t>
            </a:r>
            <a:br>
              <a:rPr lang="en-US" sz="2300" dirty="0">
                <a:latin typeface="Century Gothic"/>
                <a:ea typeface="ＭＳ 明朝"/>
                <a:cs typeface="Times New Roman"/>
              </a:rPr>
            </a:br>
            <a:r>
              <a:rPr lang="en-US" sz="2300" dirty="0">
                <a:latin typeface="Century Gothic"/>
                <a:ea typeface="ＭＳ 明朝"/>
                <a:cs typeface="Times New Roman"/>
              </a:rPr>
              <a:t>les </a:t>
            </a:r>
            <a:r>
              <a:rPr lang="en-US" sz="2300" dirty="0" err="1">
                <a:latin typeface="Century Gothic"/>
                <a:ea typeface="ＭＳ 明朝"/>
                <a:cs typeface="Times New Roman"/>
              </a:rPr>
              <a:t>objectifs</a:t>
            </a:r>
            <a:r>
              <a:rPr lang="en-US" sz="2300" dirty="0">
                <a:latin typeface="Century Gothic"/>
                <a:ea typeface="ＭＳ 明朝"/>
                <a:cs typeface="Times New Roman"/>
              </a:rPr>
              <a:t> </a:t>
            </a:r>
            <a:r>
              <a:rPr lang="en-US" sz="2300" dirty="0" err="1">
                <a:latin typeface="Century Gothic"/>
                <a:ea typeface="ＭＳ 明朝"/>
                <a:cs typeface="Times New Roman"/>
              </a:rPr>
              <a:t>d’apprentissage</a:t>
            </a:r>
            <a:r>
              <a:rPr lang="en-US" sz="2300" dirty="0">
                <a:latin typeface="Century Gothic"/>
                <a:ea typeface="ＭＳ 明朝"/>
                <a:cs typeface="Times New Roman"/>
              </a:rPr>
              <a:t> et répondre aux besoins du public visé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300" dirty="0">
                <a:latin typeface="Century Gothic"/>
                <a:ea typeface="ＭＳ 明朝"/>
                <a:cs typeface="Times New Roman"/>
              </a:rPr>
              <a:t>Intégrer les éléments du modèle BOPPPS dans </a:t>
            </a:r>
            <a:r>
              <a:rPr lang="en-US" sz="2300" dirty="0" err="1">
                <a:latin typeface="Century Gothic"/>
                <a:ea typeface="ＭＳ 明朝"/>
                <a:cs typeface="Times New Roman"/>
              </a:rPr>
              <a:t>leurs</a:t>
            </a:r>
            <a:r>
              <a:rPr lang="en-US" sz="2300" dirty="0">
                <a:latin typeface="Century Gothic"/>
                <a:ea typeface="ＭＳ 明朝"/>
                <a:cs typeface="Times New Roman"/>
              </a:rPr>
              <a:t> plans de cours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300" dirty="0">
                <a:latin typeface="Century Gothic"/>
                <a:ea typeface="ＭＳ 明朝"/>
                <a:cs typeface="Times New Roman"/>
              </a:rPr>
              <a:t>Incorporer des approches/</a:t>
            </a:r>
            <a:r>
              <a:rPr lang="en-US" sz="2300" dirty="0" err="1">
                <a:latin typeface="Century Gothic"/>
                <a:ea typeface="ＭＳ 明朝"/>
                <a:cs typeface="Times New Roman"/>
              </a:rPr>
              <a:t>méthodes</a:t>
            </a:r>
            <a:r>
              <a:rPr lang="en-US" sz="2300" dirty="0">
                <a:latin typeface="Century Gothic"/>
                <a:ea typeface="ＭＳ 明朝"/>
                <a:cs typeface="Times New Roman"/>
              </a:rPr>
              <a:t> </a:t>
            </a:r>
            <a:r>
              <a:rPr lang="en-US" sz="2300" dirty="0" err="1">
                <a:latin typeface="Century Gothic"/>
                <a:ea typeface="ＭＳ 明朝"/>
                <a:cs typeface="Times New Roman"/>
              </a:rPr>
              <a:t>d’enseignement</a:t>
            </a:r>
            <a:r>
              <a:rPr lang="en-US" sz="2300" dirty="0">
                <a:latin typeface="Century Gothic"/>
                <a:ea typeface="ＭＳ 明朝"/>
                <a:cs typeface="Times New Roman"/>
              </a:rPr>
              <a:t> conçues pour </a:t>
            </a:r>
            <a:r>
              <a:rPr lang="en-US" sz="2300" dirty="0" err="1">
                <a:latin typeface="Century Gothic"/>
                <a:ea typeface="ＭＳ 明朝"/>
                <a:cs typeface="Times New Roman"/>
              </a:rPr>
              <a:t>répondre</a:t>
            </a:r>
            <a:r>
              <a:rPr lang="en-US" sz="2300" dirty="0">
                <a:latin typeface="Century Gothic"/>
                <a:ea typeface="ＭＳ 明朝"/>
                <a:cs typeface="Times New Roman"/>
              </a:rPr>
              <a:t> à une variété de styles </a:t>
            </a:r>
            <a:r>
              <a:rPr lang="en-US" sz="2300" dirty="0" err="1">
                <a:latin typeface="Century Gothic"/>
                <a:ea typeface="ＭＳ 明朝"/>
                <a:cs typeface="Times New Roman"/>
              </a:rPr>
              <a:t>d’apprentissage</a:t>
            </a:r>
            <a:r>
              <a:rPr lang="en-US" sz="2300" dirty="0">
                <a:latin typeface="Century Gothic"/>
                <a:ea typeface="ＭＳ 明朝"/>
                <a:cs typeface="Times New Roman"/>
              </a:rPr>
              <a:t> </a:t>
            </a:r>
          </a:p>
        </p:txBody>
      </p:sp>
      <p:sp>
        <p:nvSpPr>
          <p:cNvPr id="7" name="TextBox 6"/>
          <p:cNvSpPr txBox="1"/>
          <p:nvPr>
            <p:custDataLst>
              <p:tags r:id="rId2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</a:t>
            </a:r>
            <a:r>
              <a:rPr lang="en-US" sz="1400" dirty="0" err="1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paix</a:t>
            </a:r>
            <a:endParaRPr lang="en-US" sz="1400" dirty="0">
              <a:solidFill>
                <a:prstClr val="white">
                  <a:lumMod val="50000"/>
                </a:prstClr>
              </a:solidFill>
              <a:latin typeface="Century Gothic"/>
              <a:cs typeface="Century Gothic"/>
            </a:endParaRPr>
          </a:p>
        </p:txBody>
      </p:sp>
      <p:pic>
        <p:nvPicPr>
          <p:cNvPr id="5" name="Picture 4"/>
          <p:cNvPicPr/>
          <p:nvPr>
            <p:custDataLst>
              <p:tags r:id="rId3"/>
            </p:custDataLst>
          </p:nvPr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2 </a:t>
            </a:r>
          </a:p>
        </p:txBody>
      </p:sp>
    </p:spTree>
    <p:extLst>
      <p:ext uri="{BB962C8B-B14F-4D97-AF65-F5344CB8AC3E}">
        <p14:creationId xmlns:p14="http://schemas.microsoft.com/office/powerpoint/2010/main" val="3727102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>
            <p:custDataLst>
              <p:tags r:id="rId1"/>
            </p:custDataLst>
          </p:nvPr>
        </p:nvSpPr>
        <p:spPr>
          <a:xfrm>
            <a:off x="685800" y="3886200"/>
            <a:ext cx="7803372" cy="2438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4" name="Text Box 8"/>
          <p:cNvSpPr txBox="1"/>
          <p:nvPr>
            <p:custDataLst>
              <p:tags r:id="rId2"/>
            </p:custDataLst>
          </p:nvPr>
        </p:nvSpPr>
        <p:spPr>
          <a:xfrm>
            <a:off x="6477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Aperçu du cours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3200" dirty="0">
              <a:solidFill>
                <a:srgbClr val="000000"/>
              </a:solidFill>
              <a:latin typeface="Century Gothic"/>
              <a:ea typeface="Calibri"/>
              <a:cs typeface="Century Gothic"/>
            </a:endParaRPr>
          </a:p>
          <a:p>
            <a:pPr marL="514350" marR="0" indent="-51435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romanUcPeriod"/>
            </a:pPr>
            <a:r>
              <a:rPr lang="en-US" sz="2400" dirty="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Conception d’un cours : séquence, déroulement et méthode </a:t>
            </a:r>
          </a:p>
          <a:p>
            <a:pPr marL="514350" marR="0" indent="-51435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romanUcPeriod"/>
            </a:pPr>
            <a:r>
              <a:rPr lang="en-US" sz="2400" dirty="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Styles </a:t>
            </a:r>
            <a:r>
              <a:rPr lang="en-US" sz="2400" dirty="0" err="1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d’apprentissage</a:t>
            </a:r>
            <a:r>
              <a:rPr lang="en-US" sz="2400" dirty="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 : visuel, auditif, kinesthésique </a:t>
            </a:r>
          </a:p>
          <a:p>
            <a:pPr marL="514350" marR="0" indent="-51435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romanUcPeriod"/>
            </a:pPr>
            <a:r>
              <a:rPr lang="en-US" sz="2400" dirty="0">
                <a:solidFill>
                  <a:srgbClr val="000000"/>
                </a:solidFill>
                <a:latin typeface="Century Gothic"/>
                <a:ea typeface="Calibri"/>
                <a:cs typeface="Century Gothic"/>
              </a:rPr>
              <a:t>Le modèle BOPPPS </a:t>
            </a:r>
          </a:p>
        </p:txBody>
      </p:sp>
      <p:sp>
        <p:nvSpPr>
          <p:cNvPr id="8" name="TextBox 7"/>
          <p:cNvSpPr txBox="1"/>
          <p:nvPr>
            <p:custDataLst>
              <p:tags r:id="rId3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</a:t>
            </a:r>
            <a:r>
              <a:rPr lang="en-US" sz="1400" dirty="0" err="1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paix</a:t>
            </a:r>
            <a:endParaRPr lang="en-US" sz="1400" dirty="0">
              <a:solidFill>
                <a:prstClr val="white">
                  <a:lumMod val="50000"/>
                </a:prst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>
            <p:custDataLst>
              <p:tags r:id="rId4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3 </a:t>
            </a:r>
          </a:p>
        </p:txBody>
      </p:sp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747713" indent="-571500" algn="ctr">
              <a:spcAft>
                <a:spcPts val="600"/>
              </a:spcAft>
              <a:buAutoNum type="romanUcPeriod"/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Conception d’un cours : </a:t>
            </a:r>
            <a:b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</a:br>
            <a:r>
              <a:rPr lang="en-US" sz="2800" b="1" dirty="0" err="1">
                <a:solidFill>
                  <a:srgbClr val="002060"/>
                </a:solidFill>
                <a:latin typeface="Century Gothic"/>
                <a:cs typeface="Century Gothic"/>
              </a:rPr>
              <a:t>Séquence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Century Gothic"/>
                <a:cs typeface="Century Gothic"/>
              </a:rPr>
              <a:t>déroulement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 et méthode </a:t>
            </a: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457200" y="1676400"/>
            <a:ext cx="8001000" cy="2603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Stratégies de séquençage du contenu :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Ordre </a:t>
            </a:r>
            <a:r>
              <a:rPr lang="en-US" sz="2400" dirty="0" err="1">
                <a:latin typeface="Century Gothic"/>
                <a:cs typeface="Century Gothic"/>
              </a:rPr>
              <a:t>d’exécution</a:t>
            </a:r>
            <a:r>
              <a:rPr lang="en-US" sz="2400" dirty="0">
                <a:latin typeface="Century Gothic"/>
                <a:cs typeface="Century Gothic"/>
              </a:rPr>
              <a:t> des tâches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Du plus simple au plus complexe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Séquence prioritaire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Du connu à </a:t>
            </a:r>
            <a:r>
              <a:rPr lang="en-US" sz="2400" dirty="0" err="1">
                <a:latin typeface="Century Gothic"/>
                <a:cs typeface="Century Gothic"/>
              </a:rPr>
              <a:t>l’inconnu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</a:p>
        </p:txBody>
      </p:sp>
      <p:sp>
        <p:nvSpPr>
          <p:cNvPr id="12" name="TextBox 11"/>
          <p:cNvSpPr txBox="1"/>
          <p:nvPr>
            <p:custDataLst>
              <p:tags r:id="rId3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</a:t>
            </a:r>
            <a:r>
              <a:rPr lang="en-US" sz="1400" dirty="0" err="1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paix</a:t>
            </a:r>
            <a:endParaRPr lang="en-US" sz="1400" dirty="0">
              <a:solidFill>
                <a:prstClr val="white">
                  <a:lumMod val="50000"/>
                </a:prstClr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8"/>
          <p:cNvPicPr/>
          <p:nvPr>
            <p:custDataLst>
              <p:tags r:id="rId4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4 </a:t>
            </a:r>
          </a:p>
        </p:txBody>
      </p:sp>
    </p:spTree>
    <p:extLst>
      <p:ext uri="{BB962C8B-B14F-4D97-AF65-F5344CB8AC3E}">
        <p14:creationId xmlns:p14="http://schemas.microsoft.com/office/powerpoint/2010/main" val="1919807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>
            <p:custDataLst>
              <p:tags r:id="rId1"/>
            </p:custDataLst>
          </p:nvPr>
        </p:nvSpPr>
        <p:spPr>
          <a:xfrm>
            <a:off x="457200" y="1524000"/>
            <a:ext cx="7500243" cy="2603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Stratégies de séquençage du contenu (suite) :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Zoom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Relation de dépendance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Relation de soutien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Cause à effet </a:t>
            </a:r>
          </a:p>
        </p:txBody>
      </p:sp>
      <p:sp>
        <p:nvSpPr>
          <p:cNvPr id="12" name="TextBox 11"/>
          <p:cNvSpPr txBox="1"/>
          <p:nvPr>
            <p:custDataLst>
              <p:tags r:id="rId2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</a:t>
            </a:r>
            <a:r>
              <a:rPr lang="en-US" sz="1400" dirty="0" err="1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paix</a:t>
            </a:r>
            <a:endParaRPr lang="en-US" sz="1400" dirty="0">
              <a:solidFill>
                <a:prstClr val="white">
                  <a:lumMod val="50000"/>
                </a:prstClr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8"/>
          <p:cNvPicPr/>
          <p:nvPr>
            <p:custDataLst>
              <p:tags r:id="rId3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2" name="Rectangle 1"/>
          <p:cNvSpPr/>
          <p:nvPr>
            <p:custDataLst>
              <p:tags r:id="rId4"/>
            </p:custDataLst>
          </p:nvPr>
        </p:nvSpPr>
        <p:spPr>
          <a:xfrm>
            <a:off x="0" y="609600"/>
            <a:ext cx="4800600" cy="457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/>
              <a:t>Conception d’un </a:t>
            </a:r>
            <a:r>
              <a:rPr lang="en-US" sz="2400" dirty="0" err="1"/>
              <a:t>cours</a:t>
            </a:r>
            <a:r>
              <a:rPr lang="en-US" sz="2400" dirty="0"/>
              <a:t> : </a:t>
            </a:r>
            <a:r>
              <a:rPr lang="en-US" sz="2400" i="1" dirty="0" err="1"/>
              <a:t>Séquence</a:t>
            </a:r>
            <a:r>
              <a:rPr lang="en-US" sz="2400" dirty="0"/>
              <a:t> 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5 </a:t>
            </a:r>
          </a:p>
        </p:txBody>
      </p:sp>
    </p:spTree>
    <p:extLst>
      <p:ext uri="{BB962C8B-B14F-4D97-AF65-F5344CB8AC3E}">
        <p14:creationId xmlns:p14="http://schemas.microsoft.com/office/powerpoint/2010/main" val="435791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>
            <p:custDataLst>
              <p:tags r:id="rId1"/>
            </p:custDataLst>
          </p:nvPr>
        </p:nvSpPr>
        <p:spPr>
          <a:xfrm>
            <a:off x="457200" y="1517297"/>
            <a:ext cx="7696200" cy="4731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La gestion du temps est primordiale pour </a:t>
            </a:r>
            <a:r>
              <a:rPr lang="en-US" sz="2400" dirty="0" err="1">
                <a:latin typeface="Century Gothic"/>
                <a:cs typeface="Century Gothic"/>
              </a:rPr>
              <a:t>s’assurer</a:t>
            </a:r>
            <a:r>
              <a:rPr lang="en-US" sz="2400" dirty="0">
                <a:latin typeface="Century Gothic"/>
                <a:cs typeface="Century Gothic"/>
              </a:rPr>
              <a:t> que les </a:t>
            </a:r>
            <a:r>
              <a:rPr lang="en-US" sz="2400" dirty="0" err="1">
                <a:latin typeface="Century Gothic"/>
                <a:cs typeface="Century Gothic"/>
              </a:rPr>
              <a:t>objectifs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err="1">
                <a:latin typeface="Century Gothic"/>
                <a:cs typeface="Century Gothic"/>
              </a:rPr>
              <a:t>d’apprentissage</a:t>
            </a:r>
            <a:r>
              <a:rPr lang="en-US" sz="2400" dirty="0">
                <a:latin typeface="Century Gothic"/>
                <a:cs typeface="Century Gothic"/>
              </a:rPr>
              <a:t> sont </a:t>
            </a:r>
            <a:r>
              <a:rPr lang="en-US" sz="2400" dirty="0" err="1">
                <a:latin typeface="Century Gothic"/>
                <a:cs typeface="Century Gothic"/>
              </a:rPr>
              <a:t>atteints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br>
              <a:rPr lang="en-US" sz="2400" dirty="0">
                <a:latin typeface="Century Gothic"/>
                <a:cs typeface="Century Gothic"/>
              </a:rPr>
            </a:br>
            <a:r>
              <a:rPr lang="en-US" sz="2400" dirty="0">
                <a:latin typeface="Century Gothic"/>
                <a:cs typeface="Century Gothic"/>
              </a:rPr>
              <a:t>à la fin de la formation. </a:t>
            </a:r>
          </a:p>
          <a:p>
            <a:pPr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Tenez compte des éléments suivants :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Sujets prioritaires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Complexité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Pauses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Flexibilité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Introductions </a:t>
            </a:r>
          </a:p>
        </p:txBody>
      </p:sp>
      <p:sp>
        <p:nvSpPr>
          <p:cNvPr id="12" name="TextBox 11"/>
          <p:cNvSpPr txBox="1"/>
          <p:nvPr>
            <p:custDataLst>
              <p:tags r:id="rId2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</a:t>
            </a:r>
            <a:r>
              <a:rPr lang="en-US" sz="1400" dirty="0" err="1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paix</a:t>
            </a:r>
            <a:endParaRPr lang="en-US" sz="1400" dirty="0">
              <a:solidFill>
                <a:prstClr val="white">
                  <a:lumMod val="50000"/>
                </a:prstClr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8"/>
          <p:cNvPicPr/>
          <p:nvPr>
            <p:custDataLst>
              <p:tags r:id="rId3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2" name="Rectangle 1"/>
          <p:cNvSpPr/>
          <p:nvPr>
            <p:custDataLst>
              <p:tags r:id="rId4"/>
            </p:custDataLst>
          </p:nvPr>
        </p:nvSpPr>
        <p:spPr>
          <a:xfrm>
            <a:off x="0" y="609600"/>
            <a:ext cx="5257800" cy="457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/>
              <a:t>Conception d’un </a:t>
            </a:r>
            <a:r>
              <a:rPr lang="en-US" sz="2400" dirty="0" err="1"/>
              <a:t>cours</a:t>
            </a:r>
            <a:r>
              <a:rPr lang="en-US" sz="2400" dirty="0"/>
              <a:t> : </a:t>
            </a:r>
            <a:r>
              <a:rPr lang="en-US" sz="2400" i="1" dirty="0" err="1"/>
              <a:t>Déroulement</a:t>
            </a:r>
            <a:r>
              <a:rPr lang="en-US" sz="2400" dirty="0"/>
              <a:t> </a:t>
            </a:r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6 </a:t>
            </a:r>
          </a:p>
        </p:txBody>
      </p:sp>
    </p:spTree>
    <p:extLst>
      <p:ext uri="{BB962C8B-B14F-4D97-AF65-F5344CB8AC3E}">
        <p14:creationId xmlns:p14="http://schemas.microsoft.com/office/powerpoint/2010/main" val="3595179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>
            <p:custDataLst>
              <p:tags r:id="rId1"/>
            </p:custDataLst>
          </p:nvPr>
        </p:nvSpPr>
        <p:spPr>
          <a:xfrm>
            <a:off x="533400" y="1524000"/>
            <a:ext cx="7239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Au moment de choisir la méthode à utiliser, </a:t>
            </a:r>
            <a:br>
              <a:rPr lang="en-US" sz="2400" dirty="0">
                <a:latin typeface="Century Gothic"/>
                <a:cs typeface="Century Gothic"/>
              </a:rPr>
            </a:br>
            <a:r>
              <a:rPr lang="en-US" sz="2400" dirty="0" err="1">
                <a:latin typeface="Century Gothic"/>
                <a:cs typeface="Century Gothic"/>
              </a:rPr>
              <a:t>gardez</a:t>
            </a:r>
            <a:r>
              <a:rPr lang="en-US" sz="2400" dirty="0">
                <a:latin typeface="Century Gothic"/>
                <a:cs typeface="Century Gothic"/>
              </a:rPr>
              <a:t> à </a:t>
            </a:r>
            <a:r>
              <a:rPr lang="en-US" sz="2400" dirty="0" err="1">
                <a:latin typeface="Century Gothic"/>
                <a:cs typeface="Century Gothic"/>
              </a:rPr>
              <a:t>l’esprit</a:t>
            </a:r>
            <a:r>
              <a:rPr lang="en-US" sz="2400" dirty="0">
                <a:latin typeface="Century Gothic"/>
                <a:cs typeface="Century Gothic"/>
              </a:rPr>
              <a:t> les éléments suivants :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 err="1">
                <a:latin typeface="Century Gothic"/>
                <a:cs typeface="Century Gothic"/>
              </a:rPr>
              <a:t>Objectifs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err="1">
                <a:latin typeface="Century Gothic"/>
                <a:cs typeface="Century Gothic"/>
              </a:rPr>
              <a:t>d’apprentissage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Analyse du public cible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Principes de </a:t>
            </a:r>
            <a:r>
              <a:rPr lang="en-US" sz="2400" dirty="0" err="1">
                <a:latin typeface="Century Gothic"/>
                <a:cs typeface="Century Gothic"/>
              </a:rPr>
              <a:t>l’apprentissage</a:t>
            </a:r>
            <a:r>
              <a:rPr lang="en-US" sz="2400" dirty="0">
                <a:latin typeface="Century Gothic"/>
                <a:cs typeface="Century Gothic"/>
              </a:rPr>
              <a:t> des adultes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>
            <p:custDataLst>
              <p:tags r:id="rId2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</a:t>
            </a:r>
            <a:r>
              <a:rPr lang="en-US" sz="1400" dirty="0" err="1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paix</a:t>
            </a:r>
            <a:endParaRPr lang="en-US" sz="1400" dirty="0">
              <a:solidFill>
                <a:prstClr val="white">
                  <a:lumMod val="50000"/>
                </a:prstClr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8"/>
          <p:cNvPicPr/>
          <p:nvPr>
            <p:custDataLst>
              <p:tags r:id="rId3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2" name="Rectangle 1"/>
          <p:cNvSpPr/>
          <p:nvPr>
            <p:custDataLst>
              <p:tags r:id="rId4"/>
            </p:custDataLst>
          </p:nvPr>
        </p:nvSpPr>
        <p:spPr>
          <a:xfrm>
            <a:off x="0" y="609600"/>
            <a:ext cx="4800600" cy="457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/>
              <a:t>Conception d’un cours : </a:t>
            </a:r>
            <a:r>
              <a:rPr lang="en-US" sz="2400" i="1" dirty="0"/>
              <a:t>Méthode</a:t>
            </a:r>
            <a:r>
              <a:rPr lang="en-US" sz="2400" dirty="0"/>
              <a:t> </a:t>
            </a:r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7 </a:t>
            </a:r>
          </a:p>
        </p:txBody>
      </p:sp>
    </p:spTree>
    <p:extLst>
      <p:ext uri="{BB962C8B-B14F-4D97-AF65-F5344CB8AC3E}">
        <p14:creationId xmlns:p14="http://schemas.microsoft.com/office/powerpoint/2010/main" val="1872956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>
            <p:custDataLst>
              <p:tags r:id="rId1"/>
            </p:custDataLst>
          </p:nvPr>
        </p:nvSpPr>
        <p:spPr>
          <a:xfrm>
            <a:off x="457200" y="1528292"/>
            <a:ext cx="8001000" cy="4411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Lors de </a:t>
            </a:r>
            <a:r>
              <a:rPr lang="en-US" sz="2400" dirty="0" err="1">
                <a:latin typeface="Century Gothic"/>
                <a:cs typeface="Century Gothic"/>
              </a:rPr>
              <a:t>l’examen</a:t>
            </a:r>
            <a:r>
              <a:rPr lang="en-US" sz="2400" dirty="0">
                <a:latin typeface="Century Gothic"/>
                <a:cs typeface="Century Gothic"/>
              </a:rPr>
              <a:t> des </a:t>
            </a:r>
            <a:r>
              <a:rPr lang="en-US" sz="2400" b="1" dirty="0" err="1">
                <a:latin typeface="Century Gothic"/>
                <a:cs typeface="Century Gothic"/>
              </a:rPr>
              <a:t>objectifs</a:t>
            </a:r>
            <a:r>
              <a:rPr lang="en-US" sz="2400" b="1" dirty="0">
                <a:latin typeface="Century Gothic"/>
                <a:cs typeface="Century Gothic"/>
              </a:rPr>
              <a:t> </a:t>
            </a:r>
            <a:r>
              <a:rPr lang="en-US" sz="2400" b="1" dirty="0" err="1">
                <a:latin typeface="Century Gothic"/>
                <a:cs typeface="Century Gothic"/>
              </a:rPr>
              <a:t>d’apprentissage</a:t>
            </a:r>
            <a:r>
              <a:rPr lang="en-US" sz="2400" dirty="0">
                <a:latin typeface="Century Gothic"/>
                <a:cs typeface="Century Gothic"/>
              </a:rPr>
              <a:t>, posez-vous les questions suivantes :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Quels sont les </a:t>
            </a:r>
            <a:r>
              <a:rPr lang="en-US" sz="2400" dirty="0" err="1">
                <a:latin typeface="Century Gothic"/>
                <a:ea typeface="ＭＳ 明朝"/>
                <a:cs typeface="Times New Roman"/>
              </a:rPr>
              <a:t>objectifs</a:t>
            </a:r>
            <a:r>
              <a:rPr lang="en-US" sz="2400" dirty="0">
                <a:latin typeface="Century Gothic"/>
                <a:ea typeface="ＭＳ 明朝"/>
                <a:cs typeface="Times New Roman"/>
              </a:rPr>
              <a:t> </a:t>
            </a:r>
            <a:r>
              <a:rPr lang="en-US" sz="2400" dirty="0" err="1">
                <a:latin typeface="Century Gothic"/>
                <a:ea typeface="ＭＳ 明朝"/>
                <a:cs typeface="Times New Roman"/>
              </a:rPr>
              <a:t>d’apprentissage</a:t>
            </a:r>
            <a:r>
              <a:rPr lang="en-US" sz="2400" dirty="0">
                <a:latin typeface="Century Gothic"/>
                <a:ea typeface="ＭＳ 明朝"/>
                <a:cs typeface="Times New Roman"/>
              </a:rPr>
              <a:t> ? 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La formation a-t-elle pour </a:t>
            </a:r>
            <a:r>
              <a:rPr lang="en-US" sz="2400" dirty="0" err="1">
                <a:latin typeface="Century Gothic"/>
                <a:ea typeface="ＭＳ 明朝"/>
                <a:cs typeface="Times New Roman"/>
              </a:rPr>
              <a:t>objectif</a:t>
            </a:r>
            <a:r>
              <a:rPr lang="en-US" sz="2400" dirty="0">
                <a:latin typeface="Century Gothic"/>
                <a:ea typeface="ＭＳ 明朝"/>
                <a:cs typeface="Times New Roman"/>
              </a:rPr>
              <a:t> </a:t>
            </a:r>
            <a:r>
              <a:rPr lang="en-US" sz="2400" dirty="0" err="1">
                <a:latin typeface="Century Gothic"/>
                <a:ea typeface="ＭＳ 明朝"/>
                <a:cs typeface="Times New Roman"/>
              </a:rPr>
              <a:t>d’améliorer</a:t>
            </a:r>
            <a:r>
              <a:rPr lang="en-US" sz="2400" dirty="0">
                <a:latin typeface="Century Gothic"/>
                <a:ea typeface="ＭＳ 明朝"/>
                <a:cs typeface="Times New Roman"/>
              </a:rPr>
              <a:t> </a:t>
            </a:r>
            <a:br>
              <a:rPr lang="en-US" sz="2400" dirty="0">
                <a:latin typeface="Century Gothic"/>
                <a:ea typeface="ＭＳ 明朝"/>
                <a:cs typeface="Times New Roman"/>
              </a:rPr>
            </a:br>
            <a:r>
              <a:rPr lang="en-US" sz="2400" dirty="0">
                <a:latin typeface="Century Gothic"/>
                <a:ea typeface="ＭＳ 明朝"/>
                <a:cs typeface="Times New Roman"/>
              </a:rPr>
              <a:t>les connaissances, les </a:t>
            </a:r>
            <a:r>
              <a:rPr lang="en-US" sz="2400" dirty="0" err="1">
                <a:latin typeface="Century Gothic"/>
                <a:ea typeface="ＭＳ 明朝"/>
                <a:cs typeface="Times New Roman"/>
              </a:rPr>
              <a:t>compétences</a:t>
            </a:r>
            <a:r>
              <a:rPr lang="en-US" sz="2400" dirty="0">
                <a:latin typeface="Century Gothic"/>
                <a:ea typeface="ＭＳ 明朝"/>
                <a:cs typeface="Times New Roman"/>
              </a:rPr>
              <a:t> </a:t>
            </a:r>
            <a:br>
              <a:rPr lang="en-US" sz="2400" dirty="0">
                <a:latin typeface="Century Gothic"/>
                <a:ea typeface="ＭＳ 明朝"/>
                <a:cs typeface="Times New Roman"/>
              </a:rPr>
            </a:br>
            <a:r>
              <a:rPr lang="en-US" sz="2400" dirty="0" err="1">
                <a:latin typeface="Century Gothic"/>
                <a:ea typeface="ＭＳ 明朝"/>
                <a:cs typeface="Times New Roman"/>
              </a:rPr>
              <a:t>ou</a:t>
            </a:r>
            <a:r>
              <a:rPr lang="en-US" sz="2400" dirty="0">
                <a:latin typeface="Century Gothic"/>
                <a:ea typeface="ＭＳ 明朝"/>
                <a:cs typeface="Times New Roman"/>
              </a:rPr>
              <a:t> les attitudes ? </a:t>
            </a:r>
            <a:endParaRPr lang="en-US" sz="2400" dirty="0">
              <a:latin typeface="Cambria"/>
              <a:ea typeface="ＭＳ 明朝"/>
              <a:cs typeface="Times New Roman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"/>
            </a:pPr>
            <a:r>
              <a:rPr lang="en-US" sz="2400" dirty="0">
                <a:latin typeface="Century Gothic"/>
                <a:ea typeface="ＭＳ 明朝"/>
                <a:cs typeface="Times New Roman"/>
              </a:rPr>
              <a:t>Quel niveau de complexité la formation vise-t-elle à atteindre ? </a:t>
            </a:r>
            <a:endParaRPr lang="en-US" sz="2400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>
            <p:custDataLst>
              <p:tags r:id="rId2"/>
            </p:custDataLst>
          </p:nvPr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Formation des formateur(trice)s au maintien de la </a:t>
            </a:r>
            <a:r>
              <a:rPr lang="en-US" sz="1400" dirty="0" err="1">
                <a:solidFill>
                  <a:prstClr val="white">
                    <a:lumMod val="50000"/>
                  </a:prstClr>
                </a:solidFill>
                <a:latin typeface="Century Gothic"/>
                <a:cs typeface="Century Gothic"/>
              </a:rPr>
              <a:t>paix</a:t>
            </a:r>
            <a:endParaRPr lang="en-US" sz="1400" dirty="0">
              <a:solidFill>
                <a:prstClr val="white">
                  <a:lumMod val="50000"/>
                </a:prstClr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8"/>
          <p:cNvPicPr/>
          <p:nvPr>
            <p:custDataLst>
              <p:tags r:id="rId3"/>
            </p:custDataLst>
          </p:nvPr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99619"/>
            <a:ext cx="600462" cy="509981"/>
          </a:xfrm>
          <a:prstGeom prst="rect">
            <a:avLst/>
          </a:prstGeom>
        </p:spPr>
      </p:pic>
      <p:sp>
        <p:nvSpPr>
          <p:cNvPr id="2" name="Rectangle 1"/>
          <p:cNvSpPr/>
          <p:nvPr>
            <p:custDataLst>
              <p:tags r:id="rId4"/>
            </p:custDataLst>
          </p:nvPr>
        </p:nvSpPr>
        <p:spPr>
          <a:xfrm>
            <a:off x="0" y="609600"/>
            <a:ext cx="4800600" cy="457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/>
              <a:t>Conception d’un cours : </a:t>
            </a:r>
            <a:r>
              <a:rPr lang="en-US" sz="2400" i="1" dirty="0"/>
              <a:t>Méthode</a:t>
            </a:r>
            <a:r>
              <a:rPr lang="en-US" sz="2400" dirty="0"/>
              <a:t> </a:t>
            </a:r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8229600" y="6400800"/>
            <a:ext cx="914400" cy="304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latin typeface="Century Gothic"/>
                <a:cs typeface="Century Gothic"/>
              </a:rPr>
              <a:t>8 </a:t>
            </a:r>
          </a:p>
        </p:txBody>
      </p:sp>
    </p:spTree>
    <p:extLst>
      <p:ext uri="{BB962C8B-B14F-4D97-AF65-F5344CB8AC3E}">
        <p14:creationId xmlns:p14="http://schemas.microsoft.com/office/powerpoint/2010/main" val="31533233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2591365DD56D4D8750E674CD62EF32" ma:contentTypeVersion="20" ma:contentTypeDescription="Create a new document." ma:contentTypeScope="" ma:versionID="60c84470a436fb9359e646184075f294">
  <xsd:schema xmlns:xsd="http://www.w3.org/2001/XMLSchema" xmlns:xs="http://www.w3.org/2001/XMLSchema" xmlns:p="http://schemas.microsoft.com/office/2006/metadata/properties" xmlns:ns2="ffaef953-2cda-4d9d-b070-85228d2d3b5f" xmlns:ns3="756f3f7a-cc20-4157-bc78-ddc9769d8db6" xmlns:ns4="985ec44e-1bab-4c0b-9df0-6ba128686fc9" targetNamespace="http://schemas.microsoft.com/office/2006/metadata/properties" ma:root="true" ma:fieldsID="21fbc24ca5bfe9a6e3e1d84d5a4a9044" ns2:_="" ns3:_="" ns4:_="">
    <xsd:import namespace="ffaef953-2cda-4d9d-b070-85228d2d3b5f"/>
    <xsd:import namespace="756f3f7a-cc20-4157-bc78-ddc9769d8db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_x0023_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_Flow_SignoffStatus" minOccurs="0"/>
                <xsd:element ref="ns2:MediaLengthInSeconds" minOccurs="0"/>
                <xsd:element ref="ns4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aef953-2cda-4d9d-b070-85228d2d3b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x0023_" ma:index="12" nillable="true" ma:displayName="#" ma:format="Dropdown" ma:internalName="_x0023_" ma:percentage="FALSE">
      <xsd:simpleType>
        <xsd:restriction base="dms:Number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6f3f7a-cc20-4157-bc78-ddc9769d8db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48d4a9f-cfb2-42af-b391-1b84484739eb}" ma:internalName="TaxCatchAll" ma:showField="CatchAllData" ma:web="756f3f7a-cc20-4157-bc78-ddc9769d8d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ffaef953-2cda-4d9d-b070-85228d2d3b5f" xsi:nil="true"/>
    <_x0023_ xmlns="ffaef953-2cda-4d9d-b070-85228d2d3b5f" xsi:nil="true"/>
    <lcf76f155ced4ddcb4097134ff3c332f xmlns="ffaef953-2cda-4d9d-b070-85228d2d3b5f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ACE17B9D-B3C0-43AF-9C6A-D1FF3BF1582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CCA8B5-2BE6-4A73-B234-1D6C67552A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aef953-2cda-4d9d-b070-85228d2d3b5f"/>
    <ds:schemaRef ds:uri="756f3f7a-cc20-4157-bc78-ddc9769d8db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0C143E6-8724-4A1F-BD5D-3616F4A5AAAF}">
  <ds:schemaRefs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756f3f7a-cc20-4157-bc78-ddc9769d8db6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985ec44e-1bab-4c0b-9df0-6ba128686fc9"/>
    <ds:schemaRef ds:uri="ffaef953-2cda-4d9d-b070-85228d2d3b5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2998</TotalTime>
  <Words>1005</Words>
  <Application>Microsoft Office PowerPoint</Application>
  <PresentationFormat>On-screen Show (4:3)</PresentationFormat>
  <Paragraphs>172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Cambria</vt:lpstr>
      <vt:lpstr>Century Gothic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Brian Connolly</cp:lastModifiedBy>
  <cp:revision>190</cp:revision>
  <dcterms:created xsi:type="dcterms:W3CDTF">2015-12-09T18:20:24Z</dcterms:created>
  <dcterms:modified xsi:type="dcterms:W3CDTF">2022-08-19T18:36:30Z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0x010100E52591365DD56D4D8750E674CD62EF32</vt:lpwstr>
  </property>
</Properties>
</file>